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4" r:id="rId18"/>
    <p:sldId id="268" r:id="rId19"/>
    <p:sldId id="272" r:id="rId20"/>
    <p:sldId id="273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90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9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5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81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2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41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51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18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8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775C1-34D2-4110-99A1-B6DA6B792B6D}" type="datetimeFigureOut">
              <a:rPr lang="pt-BR" smtClean="0"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627F-4657-41B3-A424-5BF749BB8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8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040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Conselho Estadual de Saúde PR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Resultado da Pesquisa Proposta </a:t>
            </a:r>
            <a:br>
              <a:rPr lang="pt-BR" dirty="0" smtClean="0"/>
            </a:br>
            <a:r>
              <a:rPr lang="pt-BR" dirty="0" smtClean="0"/>
              <a:t>pela Comissão de Vigilância em Saúde </a:t>
            </a:r>
            <a:r>
              <a:rPr lang="pt-BR" dirty="0" smtClean="0"/>
              <a:t>durante a Conferência Estadual de Saúde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		</a:t>
            </a:r>
            <a:br>
              <a:rPr lang="pt-BR" dirty="0" smtClean="0"/>
            </a:br>
            <a:r>
              <a:rPr lang="pt-BR" dirty="0"/>
              <a:t>	</a:t>
            </a:r>
            <a:r>
              <a:rPr lang="pt-BR" dirty="0" smtClean="0"/>
              <a:t>		Curitiba - 2015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6400800" cy="17526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4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397"/>
            <a:ext cx="8784976" cy="668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0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5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5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4099"/>
            <a:ext cx="8856984" cy="6783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0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6772"/>
            <a:ext cx="8928992" cy="667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7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Quem se considera Fumante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7367"/>
            <a:ext cx="8496944" cy="568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3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Quem se considera em Depressão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54" y="980728"/>
            <a:ext cx="8639726" cy="576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4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Quem usa Celular ao Dirigir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57" y="1052736"/>
            <a:ext cx="8544823" cy="56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7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0609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Quem conhece alguém com Dependência Química</a:t>
            </a:r>
            <a:endParaRPr lang="pt-BR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54" y="980728"/>
            <a:ext cx="8639726" cy="576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1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Quem se considera Dependente Qu</a:t>
            </a:r>
            <a:r>
              <a:rPr lang="pt-BR" dirty="0" smtClean="0"/>
              <a:t>ímico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69" y="1124744"/>
            <a:ext cx="8561983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Fumante é Dependente Químico?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58762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8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r>
              <a:rPr lang="pt-BR" dirty="0" smtClean="0"/>
              <a:t>Procuramos traçar o perfil dos delegados participantes da Conferência Estadual de Saúde 2015;</a:t>
            </a:r>
          </a:p>
          <a:p>
            <a:r>
              <a:rPr lang="pt-BR" dirty="0" smtClean="0"/>
              <a:t>Estas pessoas são os “atores da saúde” em suas regionais;</a:t>
            </a:r>
          </a:p>
          <a:p>
            <a:r>
              <a:rPr lang="pt-BR" dirty="0" smtClean="0"/>
              <a:t>Eles se interessam, se envolvem, formam opinião, acompanham ações e cobram melhorias nas condições de saúde de suas cidades e regionais;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Quem sofre Violência Doméstica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5850"/>
            <a:ext cx="8712967" cy="580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4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Refletindo...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“ator da saúde” também precisa de cuidados e informações...</a:t>
            </a:r>
          </a:p>
          <a:p>
            <a:endParaRPr lang="pt-BR" dirty="0" smtClean="0"/>
          </a:p>
          <a:p>
            <a:r>
              <a:rPr lang="pt-BR" dirty="0" smtClean="0"/>
              <a:t>Estilo de Vida X Adoecimento</a:t>
            </a:r>
          </a:p>
          <a:p>
            <a:endParaRPr lang="pt-BR" dirty="0" smtClean="0"/>
          </a:p>
          <a:p>
            <a:r>
              <a:rPr lang="pt-BR" dirty="0" smtClean="0"/>
              <a:t>Mudanças de comportamento podem ocorrer em curto prazo (cigarro, celular)... </a:t>
            </a:r>
          </a:p>
          <a:p>
            <a:endParaRPr lang="pt-BR" dirty="0" smtClean="0"/>
          </a:p>
          <a:p>
            <a:r>
              <a:rPr lang="pt-BR" dirty="0" smtClean="0"/>
              <a:t>A vontade de mudar existe, qual seria o melhor START?...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70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Proposta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dirty="0" smtClean="0"/>
              <a:t>Com base nos dados coletados, traçar o perfil de cada regional;</a:t>
            </a:r>
          </a:p>
          <a:p>
            <a:endParaRPr lang="pt-BR" dirty="0" smtClean="0"/>
          </a:p>
          <a:p>
            <a:r>
              <a:rPr lang="pt-BR" dirty="0" smtClean="0"/>
              <a:t>Elaborar ações de acordo com o público alvo;</a:t>
            </a:r>
          </a:p>
          <a:p>
            <a:endParaRPr lang="pt-BR" dirty="0" smtClean="0"/>
          </a:p>
          <a:p>
            <a:r>
              <a:rPr lang="pt-BR" dirty="0" smtClean="0"/>
              <a:t>Incentivar maior adesão às pesquisas;</a:t>
            </a:r>
          </a:p>
          <a:p>
            <a:endParaRPr lang="pt-BR" dirty="0" smtClean="0"/>
          </a:p>
          <a:p>
            <a:r>
              <a:rPr lang="pt-BR" dirty="0" smtClean="0"/>
              <a:t>Construir uma “Série Histórica” para acompanhamento dos hábitos...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2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Eu, Fabiana Aguiar, agradeço a todos que acreditaram na proposta, contribuíram com sugestões, colaboraram na elaboração e na execução da pesquisa e confiaram no trabalho.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Em especial ao Crefito-8, </a:t>
            </a:r>
          </a:p>
          <a:p>
            <a:pPr marL="0" indent="0" algn="ctr">
              <a:buNone/>
            </a:pPr>
            <a:r>
              <a:rPr lang="pt-BR" dirty="0" smtClean="0"/>
              <a:t>a Comissão Organizadora da Conferência e principalmente aos participantes da </a:t>
            </a:r>
          </a:p>
          <a:p>
            <a:pPr marL="0" indent="0" algn="ctr">
              <a:buNone/>
            </a:pPr>
            <a:r>
              <a:rPr lang="pt-BR" dirty="0" smtClean="0"/>
              <a:t>Comissão de Vigilância em Saúde!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mtClean="0"/>
              <a:t>					Obrigada!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586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83217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9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26340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1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5168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2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65317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2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55" y="836712"/>
            <a:ext cx="8178858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1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6" y="548680"/>
            <a:ext cx="780819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8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39820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9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224</Words>
  <Application>Microsoft Office PowerPoint</Application>
  <PresentationFormat>Apresentação na tela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 Conselho Estadual de Saúde PR   Resultado da Pesquisa Proposta  pela Comissão de Vigilância em Saúde durante a Conferência Estadual de Saúde         Curitiba - 2015 </vt:lpstr>
      <vt:lpstr>Considerações...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Quem se considera Fumante</vt:lpstr>
      <vt:lpstr>Quem se considera em Depressão</vt:lpstr>
      <vt:lpstr>Quem usa Celular ao Dirigir</vt:lpstr>
      <vt:lpstr>Quem conhece alguém com Dependência Química</vt:lpstr>
      <vt:lpstr>Quem se considera Dependente Químico</vt:lpstr>
      <vt:lpstr>Fumante é Dependente Químico?</vt:lpstr>
      <vt:lpstr>Quem sofre Violência Doméstica</vt:lpstr>
      <vt:lpstr>Refletindo...</vt:lpstr>
      <vt:lpstr>Proposta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</dc:creator>
  <cp:lastModifiedBy>Fabio</cp:lastModifiedBy>
  <cp:revision>12</cp:revision>
  <dcterms:created xsi:type="dcterms:W3CDTF">2016-06-23T04:30:38Z</dcterms:created>
  <dcterms:modified xsi:type="dcterms:W3CDTF">2016-06-23T19:34:39Z</dcterms:modified>
</cp:coreProperties>
</file>