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5" r:id="rId4"/>
    <p:sldId id="266" r:id="rId5"/>
    <p:sldId id="260" r:id="rId6"/>
    <p:sldId id="261" r:id="rId7"/>
    <p:sldId id="268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C03216"/>
    <a:srgbClr val="E61616"/>
    <a:srgbClr val="FF33CC"/>
    <a:srgbClr val="FF66FF"/>
    <a:srgbClr val="B52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7211F1-0C6D-4EFE-A8F6-AF32A9F729D3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FFDD3C04-9708-4A79-9AEB-ABA244EA8B48}">
      <dgm:prSet phldrT="[Texto]"/>
      <dgm:spPr/>
      <dgm:t>
        <a:bodyPr/>
        <a:lstStyle/>
        <a:p>
          <a:r>
            <a:rPr lang="pt-BR" dirty="0" smtClean="0"/>
            <a:t>Emenda Parlamentar</a:t>
          </a:r>
          <a:endParaRPr lang="pt-BR" dirty="0"/>
        </a:p>
      </dgm:t>
    </dgm:pt>
    <dgm:pt modelId="{31A3B3C4-81D1-4948-9E35-B7DC11457111}" type="parTrans" cxnId="{84861924-1F18-43B8-934B-0771D89AF1C2}">
      <dgm:prSet/>
      <dgm:spPr/>
      <dgm:t>
        <a:bodyPr/>
        <a:lstStyle/>
        <a:p>
          <a:endParaRPr lang="pt-BR"/>
        </a:p>
      </dgm:t>
    </dgm:pt>
    <dgm:pt modelId="{30C6507D-3681-4249-8CBC-1DF7B9526E34}" type="sibTrans" cxnId="{84861924-1F18-43B8-934B-0771D89AF1C2}">
      <dgm:prSet/>
      <dgm:spPr/>
      <dgm:t>
        <a:bodyPr/>
        <a:lstStyle/>
        <a:p>
          <a:endParaRPr lang="pt-BR"/>
        </a:p>
      </dgm:t>
    </dgm:pt>
    <dgm:pt modelId="{8226CA53-E103-45A2-925A-31505CFA33ED}">
      <dgm:prSet phldrT="[Texto]" custT="1"/>
      <dgm:spPr/>
      <dgm:t>
        <a:bodyPr/>
        <a:lstStyle/>
        <a:p>
          <a:r>
            <a:rPr lang="pt-BR" sz="2000" b="1" dirty="0" smtClean="0"/>
            <a:t>Deputada Estadual</a:t>
          </a:r>
        </a:p>
        <a:p>
          <a:r>
            <a:rPr lang="pt-BR" sz="2000" b="1" dirty="0" smtClean="0"/>
            <a:t>Cida Borghetti</a:t>
          </a:r>
          <a:endParaRPr lang="pt-BR" sz="2000" b="1" dirty="0"/>
        </a:p>
      </dgm:t>
    </dgm:pt>
    <dgm:pt modelId="{A41D21C5-0162-44D0-A022-0D59AF822E92}" type="parTrans" cxnId="{6CFDE101-371A-4DDB-A9EA-89F1F0DDFCDF}">
      <dgm:prSet/>
      <dgm:spPr/>
      <dgm:t>
        <a:bodyPr/>
        <a:lstStyle/>
        <a:p>
          <a:endParaRPr lang="pt-BR"/>
        </a:p>
      </dgm:t>
    </dgm:pt>
    <dgm:pt modelId="{464E2EDC-40A3-4588-8530-A296B9F6D157}" type="sibTrans" cxnId="{6CFDE101-371A-4DDB-A9EA-89F1F0DDFCDF}">
      <dgm:prSet/>
      <dgm:spPr/>
      <dgm:t>
        <a:bodyPr/>
        <a:lstStyle/>
        <a:p>
          <a:endParaRPr lang="pt-BR"/>
        </a:p>
      </dgm:t>
    </dgm:pt>
    <dgm:pt modelId="{03E3B9A1-0AFB-4A7E-9BC1-E37A19277DFF}">
      <dgm:prSet phldrT="[Texto]"/>
      <dgm:spPr>
        <a:solidFill>
          <a:srgbClr val="C00000"/>
        </a:solidFill>
      </dgm:spPr>
      <dgm:t>
        <a:bodyPr/>
        <a:lstStyle/>
        <a:p>
          <a:r>
            <a:rPr lang="pt-BR" b="1" dirty="0" smtClean="0"/>
            <a:t>Aquisição e cessão: Aparelho Digital Mamografia</a:t>
          </a:r>
          <a:endParaRPr lang="pt-BR" b="1" dirty="0"/>
        </a:p>
      </dgm:t>
    </dgm:pt>
    <dgm:pt modelId="{135811DE-7158-4720-9DF6-9522E493A75F}" type="parTrans" cxnId="{A8EEDC1A-5B19-4A1C-A76E-DB6304BEA9BD}">
      <dgm:prSet/>
      <dgm:spPr/>
      <dgm:t>
        <a:bodyPr/>
        <a:lstStyle/>
        <a:p>
          <a:endParaRPr lang="pt-BR"/>
        </a:p>
      </dgm:t>
    </dgm:pt>
    <dgm:pt modelId="{EF302CD8-1EAA-4B40-AD76-2E6C43022A24}" type="sibTrans" cxnId="{A8EEDC1A-5B19-4A1C-A76E-DB6304BEA9BD}">
      <dgm:prSet/>
      <dgm:spPr/>
      <dgm:t>
        <a:bodyPr/>
        <a:lstStyle/>
        <a:p>
          <a:endParaRPr lang="pt-BR"/>
        </a:p>
      </dgm:t>
    </dgm:pt>
    <dgm:pt modelId="{69CB81A6-CEE3-4D5C-A13D-A2567B445D63}">
      <dgm:prSet phldrT="[Texto]" custT="1"/>
      <dgm:spPr/>
      <dgm:t>
        <a:bodyPr/>
        <a:lstStyle/>
        <a:p>
          <a:r>
            <a:rPr lang="pt-BR" sz="2000" b="1" dirty="0" smtClean="0"/>
            <a:t>Secretaria de Saúde do Estado do Paraná</a:t>
          </a:r>
          <a:endParaRPr lang="pt-BR" sz="2000" b="1" dirty="0"/>
        </a:p>
      </dgm:t>
    </dgm:pt>
    <dgm:pt modelId="{BF734412-2728-4A61-A1AC-674E88B6CC42}" type="parTrans" cxnId="{C926DC6B-4D7B-42A6-95E3-B1A12E5F614E}">
      <dgm:prSet/>
      <dgm:spPr/>
      <dgm:t>
        <a:bodyPr/>
        <a:lstStyle/>
        <a:p>
          <a:endParaRPr lang="pt-BR"/>
        </a:p>
      </dgm:t>
    </dgm:pt>
    <dgm:pt modelId="{EDC13BAD-6904-4A28-993E-42696522FDC0}" type="sibTrans" cxnId="{C926DC6B-4D7B-42A6-95E3-B1A12E5F614E}">
      <dgm:prSet/>
      <dgm:spPr/>
      <dgm:t>
        <a:bodyPr/>
        <a:lstStyle/>
        <a:p>
          <a:endParaRPr lang="pt-BR"/>
        </a:p>
      </dgm:t>
    </dgm:pt>
    <dgm:pt modelId="{FF4050B4-499C-422B-87CE-A474F1378B70}" type="pres">
      <dgm:prSet presAssocID="{F47211F1-0C6D-4EFE-A8F6-AF32A9F729D3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3203D1A5-F5C8-4FD8-B622-D141CD512C4A}" type="pres">
      <dgm:prSet presAssocID="{FFDD3C04-9708-4A79-9AEB-ABA244EA8B48}" presName="chaos" presStyleCnt="0"/>
      <dgm:spPr/>
    </dgm:pt>
    <dgm:pt modelId="{BC90EE44-EA01-40E4-BF33-83FEA639B1E2}" type="pres">
      <dgm:prSet presAssocID="{FFDD3C04-9708-4A79-9AEB-ABA244EA8B48}" presName="parTx1" presStyleLbl="revTx" presStyleIdx="0" presStyleCnt="3"/>
      <dgm:spPr/>
      <dgm:t>
        <a:bodyPr/>
        <a:lstStyle/>
        <a:p>
          <a:endParaRPr lang="pt-BR"/>
        </a:p>
      </dgm:t>
    </dgm:pt>
    <dgm:pt modelId="{41EA88A4-5A97-4475-92D9-AB677BD2B910}" type="pres">
      <dgm:prSet presAssocID="{FFDD3C04-9708-4A79-9AEB-ABA244EA8B48}" presName="desTx1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FEEA517-9B4A-43C5-B046-AD00E8618390}" type="pres">
      <dgm:prSet presAssocID="{FFDD3C04-9708-4A79-9AEB-ABA244EA8B48}" presName="c1" presStyleLbl="node1" presStyleIdx="0" presStyleCnt="19"/>
      <dgm:spPr>
        <a:solidFill>
          <a:srgbClr val="FF3399"/>
        </a:solidFill>
      </dgm:spPr>
    </dgm:pt>
    <dgm:pt modelId="{24FAE0D4-854E-4B65-8240-5235DD063182}" type="pres">
      <dgm:prSet presAssocID="{FFDD3C04-9708-4A79-9AEB-ABA244EA8B48}" presName="c2" presStyleLbl="node1" presStyleIdx="1" presStyleCnt="19"/>
      <dgm:spPr>
        <a:solidFill>
          <a:srgbClr val="C00000"/>
        </a:solidFill>
      </dgm:spPr>
      <dgm:t>
        <a:bodyPr/>
        <a:lstStyle/>
        <a:p>
          <a:endParaRPr lang="pt-BR"/>
        </a:p>
      </dgm:t>
    </dgm:pt>
    <dgm:pt modelId="{98438FD6-3F54-4EE0-91A8-2A7F4CEB3B16}" type="pres">
      <dgm:prSet presAssocID="{FFDD3C04-9708-4A79-9AEB-ABA244EA8B48}" presName="c3" presStyleLbl="node1" presStyleIdx="2" presStyleCnt="19"/>
      <dgm:spPr>
        <a:solidFill>
          <a:srgbClr val="FF3399"/>
        </a:solidFill>
      </dgm:spPr>
    </dgm:pt>
    <dgm:pt modelId="{68015ED2-04CA-4569-86AB-B1305BE1633E}" type="pres">
      <dgm:prSet presAssocID="{FFDD3C04-9708-4A79-9AEB-ABA244EA8B48}" presName="c4" presStyleLbl="node1" presStyleIdx="3" presStyleCnt="19"/>
      <dgm:spPr>
        <a:solidFill>
          <a:srgbClr val="C00000"/>
        </a:solidFill>
      </dgm:spPr>
      <dgm:t>
        <a:bodyPr/>
        <a:lstStyle/>
        <a:p>
          <a:endParaRPr lang="pt-BR"/>
        </a:p>
      </dgm:t>
    </dgm:pt>
    <dgm:pt modelId="{B7381EBF-4D38-4B2D-BCAF-D573F5D104B2}" type="pres">
      <dgm:prSet presAssocID="{FFDD3C04-9708-4A79-9AEB-ABA244EA8B48}" presName="c5" presStyleLbl="node1" presStyleIdx="4" presStyleCnt="19"/>
      <dgm:spPr>
        <a:solidFill>
          <a:srgbClr val="C00000"/>
        </a:solidFill>
      </dgm:spPr>
      <dgm:t>
        <a:bodyPr/>
        <a:lstStyle/>
        <a:p>
          <a:endParaRPr lang="pt-BR"/>
        </a:p>
      </dgm:t>
    </dgm:pt>
    <dgm:pt modelId="{FC201880-9835-4F5B-AA4C-62CCAC4F414F}" type="pres">
      <dgm:prSet presAssocID="{FFDD3C04-9708-4A79-9AEB-ABA244EA8B48}" presName="c6" presStyleLbl="node1" presStyleIdx="5" presStyleCnt="19"/>
      <dgm:spPr>
        <a:solidFill>
          <a:srgbClr val="C00000"/>
        </a:solidFill>
      </dgm:spPr>
      <dgm:t>
        <a:bodyPr/>
        <a:lstStyle/>
        <a:p>
          <a:endParaRPr lang="pt-BR"/>
        </a:p>
      </dgm:t>
    </dgm:pt>
    <dgm:pt modelId="{794C2122-B341-49B5-A723-B33FF89D25F0}" type="pres">
      <dgm:prSet presAssocID="{FFDD3C04-9708-4A79-9AEB-ABA244EA8B48}" presName="c7" presStyleLbl="node1" presStyleIdx="6" presStyleCnt="19"/>
      <dgm:spPr>
        <a:solidFill>
          <a:srgbClr val="C00000"/>
        </a:solidFill>
      </dgm:spPr>
      <dgm:t>
        <a:bodyPr/>
        <a:lstStyle/>
        <a:p>
          <a:endParaRPr lang="pt-BR"/>
        </a:p>
      </dgm:t>
    </dgm:pt>
    <dgm:pt modelId="{2DF6A25C-B646-4D70-99E6-CD6DB9039DB8}" type="pres">
      <dgm:prSet presAssocID="{FFDD3C04-9708-4A79-9AEB-ABA244EA8B48}" presName="c8" presStyleLbl="node1" presStyleIdx="7" presStyleCnt="19"/>
      <dgm:spPr>
        <a:solidFill>
          <a:srgbClr val="C00000"/>
        </a:solidFill>
      </dgm:spPr>
      <dgm:t>
        <a:bodyPr/>
        <a:lstStyle/>
        <a:p>
          <a:endParaRPr lang="pt-BR"/>
        </a:p>
      </dgm:t>
    </dgm:pt>
    <dgm:pt modelId="{4D7A535D-D010-442E-A0C3-36CD6FC1903C}" type="pres">
      <dgm:prSet presAssocID="{FFDD3C04-9708-4A79-9AEB-ABA244EA8B48}" presName="c9" presStyleLbl="node1" presStyleIdx="8" presStyleCnt="19"/>
      <dgm:spPr>
        <a:solidFill>
          <a:srgbClr val="C00000"/>
        </a:solidFill>
      </dgm:spPr>
      <dgm:t>
        <a:bodyPr/>
        <a:lstStyle/>
        <a:p>
          <a:endParaRPr lang="pt-BR"/>
        </a:p>
      </dgm:t>
    </dgm:pt>
    <dgm:pt modelId="{B674E16E-A70A-4E55-8B29-B9947D86A3AD}" type="pres">
      <dgm:prSet presAssocID="{FFDD3C04-9708-4A79-9AEB-ABA244EA8B48}" presName="c10" presStyleLbl="node1" presStyleIdx="9" presStyleCnt="19"/>
      <dgm:spPr>
        <a:solidFill>
          <a:srgbClr val="C00000"/>
        </a:solidFill>
      </dgm:spPr>
      <dgm:t>
        <a:bodyPr/>
        <a:lstStyle/>
        <a:p>
          <a:endParaRPr lang="pt-BR"/>
        </a:p>
      </dgm:t>
    </dgm:pt>
    <dgm:pt modelId="{1EA2EFEF-4658-4A0B-8496-E319625D8582}" type="pres">
      <dgm:prSet presAssocID="{FFDD3C04-9708-4A79-9AEB-ABA244EA8B48}" presName="c11" presStyleLbl="node1" presStyleIdx="10" presStyleCnt="19"/>
      <dgm:spPr>
        <a:solidFill>
          <a:srgbClr val="C00000"/>
        </a:solidFill>
      </dgm:spPr>
      <dgm:t>
        <a:bodyPr/>
        <a:lstStyle/>
        <a:p>
          <a:endParaRPr lang="pt-BR"/>
        </a:p>
      </dgm:t>
    </dgm:pt>
    <dgm:pt modelId="{0B169971-B559-4E34-8E09-38EBE13ACEC6}" type="pres">
      <dgm:prSet presAssocID="{FFDD3C04-9708-4A79-9AEB-ABA244EA8B48}" presName="c12" presStyleLbl="node1" presStyleIdx="11" presStyleCnt="19"/>
      <dgm:spPr>
        <a:solidFill>
          <a:srgbClr val="C00000"/>
        </a:solidFill>
      </dgm:spPr>
      <dgm:t>
        <a:bodyPr/>
        <a:lstStyle/>
        <a:p>
          <a:endParaRPr lang="pt-BR"/>
        </a:p>
      </dgm:t>
    </dgm:pt>
    <dgm:pt modelId="{0526B79A-99DB-4246-B89C-252B91A0D2CA}" type="pres">
      <dgm:prSet presAssocID="{FFDD3C04-9708-4A79-9AEB-ABA244EA8B48}" presName="c13" presStyleLbl="node1" presStyleIdx="12" presStyleCnt="19"/>
      <dgm:spPr>
        <a:solidFill>
          <a:srgbClr val="C00000"/>
        </a:solidFill>
      </dgm:spPr>
      <dgm:t>
        <a:bodyPr/>
        <a:lstStyle/>
        <a:p>
          <a:endParaRPr lang="pt-BR"/>
        </a:p>
      </dgm:t>
    </dgm:pt>
    <dgm:pt modelId="{0F5F49F6-067C-4C40-9E39-FFEB0AF333FC}" type="pres">
      <dgm:prSet presAssocID="{FFDD3C04-9708-4A79-9AEB-ABA244EA8B48}" presName="c14" presStyleLbl="node1" presStyleIdx="13" presStyleCnt="19"/>
      <dgm:spPr>
        <a:solidFill>
          <a:srgbClr val="C00000"/>
        </a:solidFill>
      </dgm:spPr>
      <dgm:t>
        <a:bodyPr/>
        <a:lstStyle/>
        <a:p>
          <a:endParaRPr lang="pt-BR"/>
        </a:p>
      </dgm:t>
    </dgm:pt>
    <dgm:pt modelId="{058AE835-E8CF-43D9-B6FE-906DA433C83B}" type="pres">
      <dgm:prSet presAssocID="{FFDD3C04-9708-4A79-9AEB-ABA244EA8B48}" presName="c15" presStyleLbl="node1" presStyleIdx="14" presStyleCnt="19"/>
      <dgm:spPr>
        <a:solidFill>
          <a:srgbClr val="C00000"/>
        </a:solidFill>
      </dgm:spPr>
      <dgm:t>
        <a:bodyPr/>
        <a:lstStyle/>
        <a:p>
          <a:endParaRPr lang="pt-BR"/>
        </a:p>
      </dgm:t>
    </dgm:pt>
    <dgm:pt modelId="{44484D67-D49E-450B-B2F6-5CDA7DE8B1BB}" type="pres">
      <dgm:prSet presAssocID="{FFDD3C04-9708-4A79-9AEB-ABA244EA8B48}" presName="c16" presStyleLbl="node1" presStyleIdx="15" presStyleCnt="19"/>
      <dgm:spPr>
        <a:solidFill>
          <a:srgbClr val="FF3399"/>
        </a:solidFill>
      </dgm:spPr>
    </dgm:pt>
    <dgm:pt modelId="{61D259D3-435C-493A-AB60-7190815530A4}" type="pres">
      <dgm:prSet presAssocID="{FFDD3C04-9708-4A79-9AEB-ABA244EA8B48}" presName="c17" presStyleLbl="node1" presStyleIdx="16" presStyleCnt="19"/>
      <dgm:spPr>
        <a:solidFill>
          <a:srgbClr val="C00000"/>
        </a:solidFill>
      </dgm:spPr>
      <dgm:t>
        <a:bodyPr/>
        <a:lstStyle/>
        <a:p>
          <a:endParaRPr lang="pt-BR"/>
        </a:p>
      </dgm:t>
    </dgm:pt>
    <dgm:pt modelId="{341F3826-670B-44AC-AD11-C6646664F652}" type="pres">
      <dgm:prSet presAssocID="{FFDD3C04-9708-4A79-9AEB-ABA244EA8B48}" presName="c18" presStyleLbl="node1" presStyleIdx="17" presStyleCnt="19"/>
      <dgm:spPr>
        <a:solidFill>
          <a:srgbClr val="C00000"/>
        </a:solidFill>
      </dgm:spPr>
      <dgm:t>
        <a:bodyPr/>
        <a:lstStyle/>
        <a:p>
          <a:endParaRPr lang="pt-BR"/>
        </a:p>
      </dgm:t>
    </dgm:pt>
    <dgm:pt modelId="{D8736D43-8C22-4873-B347-CA53F967AF90}" type="pres">
      <dgm:prSet presAssocID="{30C6507D-3681-4249-8CBC-1DF7B9526E34}" presName="chevronComposite1" presStyleCnt="0"/>
      <dgm:spPr/>
    </dgm:pt>
    <dgm:pt modelId="{D610C0D8-EB6B-4F17-AA85-78CC971334F0}" type="pres">
      <dgm:prSet presAssocID="{30C6507D-3681-4249-8CBC-1DF7B9526E34}" presName="chevron1" presStyleLbl="sibTrans2D1" presStyleIdx="0" presStyleCnt="2"/>
      <dgm:spPr>
        <a:solidFill>
          <a:srgbClr val="FF3399"/>
        </a:solidFill>
      </dgm:spPr>
    </dgm:pt>
    <dgm:pt modelId="{110D4EE5-1157-431E-83CE-122D5A60FC0F}" type="pres">
      <dgm:prSet presAssocID="{30C6507D-3681-4249-8CBC-1DF7B9526E34}" presName="spChevron1" presStyleCnt="0"/>
      <dgm:spPr/>
    </dgm:pt>
    <dgm:pt modelId="{4F9CE102-19A6-4A5C-9365-DCC74715440F}" type="pres">
      <dgm:prSet presAssocID="{30C6507D-3681-4249-8CBC-1DF7B9526E34}" presName="overlap" presStyleCnt="0"/>
      <dgm:spPr/>
    </dgm:pt>
    <dgm:pt modelId="{8FE4149C-0874-4743-B358-993184659ADD}" type="pres">
      <dgm:prSet presAssocID="{30C6507D-3681-4249-8CBC-1DF7B9526E34}" presName="chevronComposite2" presStyleCnt="0"/>
      <dgm:spPr/>
    </dgm:pt>
    <dgm:pt modelId="{92D89E3B-0EC4-4B07-B076-E0253AAB368D}" type="pres">
      <dgm:prSet presAssocID="{30C6507D-3681-4249-8CBC-1DF7B9526E34}" presName="chevron2" presStyleLbl="sibTrans2D1" presStyleIdx="1" presStyleCnt="2"/>
      <dgm:spPr>
        <a:solidFill>
          <a:srgbClr val="C00000"/>
        </a:solidFill>
      </dgm:spPr>
      <dgm:t>
        <a:bodyPr/>
        <a:lstStyle/>
        <a:p>
          <a:endParaRPr lang="pt-BR"/>
        </a:p>
      </dgm:t>
    </dgm:pt>
    <dgm:pt modelId="{3636BC55-38EF-426C-8B7E-D10C37C84B23}" type="pres">
      <dgm:prSet presAssocID="{30C6507D-3681-4249-8CBC-1DF7B9526E34}" presName="spChevron2" presStyleCnt="0"/>
      <dgm:spPr/>
    </dgm:pt>
    <dgm:pt modelId="{03B98441-3D6F-429D-BD06-13A9CBF52196}" type="pres">
      <dgm:prSet presAssocID="{03E3B9A1-0AFB-4A7E-9BC1-E37A19277DFF}" presName="last" presStyleCnt="0"/>
      <dgm:spPr/>
    </dgm:pt>
    <dgm:pt modelId="{542C5D75-BEE9-4251-BEA7-06ABCE030CB0}" type="pres">
      <dgm:prSet presAssocID="{03E3B9A1-0AFB-4A7E-9BC1-E37A19277DFF}" presName="circleTx" presStyleLbl="node1" presStyleIdx="18" presStyleCnt="19"/>
      <dgm:spPr/>
      <dgm:t>
        <a:bodyPr/>
        <a:lstStyle/>
        <a:p>
          <a:endParaRPr lang="pt-BR"/>
        </a:p>
      </dgm:t>
    </dgm:pt>
    <dgm:pt modelId="{B045E82D-FF24-49B3-B21C-CD100E20C5E3}" type="pres">
      <dgm:prSet presAssocID="{03E3B9A1-0AFB-4A7E-9BC1-E37A19277DFF}" presName="desTxN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3FE3386-AAE7-4269-AEA5-53BB95576EB4}" type="pres">
      <dgm:prSet presAssocID="{03E3B9A1-0AFB-4A7E-9BC1-E37A19277DFF}" presName="spN" presStyleCnt="0"/>
      <dgm:spPr/>
    </dgm:pt>
  </dgm:ptLst>
  <dgm:cxnLst>
    <dgm:cxn modelId="{B37AC586-4221-42AD-B869-5FFD5C15AB73}" type="presOf" srcId="{F47211F1-0C6D-4EFE-A8F6-AF32A9F729D3}" destId="{FF4050B4-499C-422B-87CE-A474F1378B70}" srcOrd="0" destOrd="0" presId="urn:microsoft.com/office/officeart/2009/3/layout/RandomtoResultProcess"/>
    <dgm:cxn modelId="{6CFDE101-371A-4DDB-A9EA-89F1F0DDFCDF}" srcId="{FFDD3C04-9708-4A79-9AEB-ABA244EA8B48}" destId="{8226CA53-E103-45A2-925A-31505CFA33ED}" srcOrd="0" destOrd="0" parTransId="{A41D21C5-0162-44D0-A022-0D59AF822E92}" sibTransId="{464E2EDC-40A3-4588-8530-A296B9F6D157}"/>
    <dgm:cxn modelId="{A8EEDC1A-5B19-4A1C-A76E-DB6304BEA9BD}" srcId="{F47211F1-0C6D-4EFE-A8F6-AF32A9F729D3}" destId="{03E3B9A1-0AFB-4A7E-9BC1-E37A19277DFF}" srcOrd="1" destOrd="0" parTransId="{135811DE-7158-4720-9DF6-9522E493A75F}" sibTransId="{EF302CD8-1EAA-4B40-AD76-2E6C43022A24}"/>
    <dgm:cxn modelId="{C926DC6B-4D7B-42A6-95E3-B1A12E5F614E}" srcId="{03E3B9A1-0AFB-4A7E-9BC1-E37A19277DFF}" destId="{69CB81A6-CEE3-4D5C-A13D-A2567B445D63}" srcOrd="0" destOrd="0" parTransId="{BF734412-2728-4A61-A1AC-674E88B6CC42}" sibTransId="{EDC13BAD-6904-4A28-993E-42696522FDC0}"/>
    <dgm:cxn modelId="{84861924-1F18-43B8-934B-0771D89AF1C2}" srcId="{F47211F1-0C6D-4EFE-A8F6-AF32A9F729D3}" destId="{FFDD3C04-9708-4A79-9AEB-ABA244EA8B48}" srcOrd="0" destOrd="0" parTransId="{31A3B3C4-81D1-4948-9E35-B7DC11457111}" sibTransId="{30C6507D-3681-4249-8CBC-1DF7B9526E34}"/>
    <dgm:cxn modelId="{ED431AA3-F8D2-47A5-A37C-BE1F2D44FD2A}" type="presOf" srcId="{03E3B9A1-0AFB-4A7E-9BC1-E37A19277DFF}" destId="{542C5D75-BEE9-4251-BEA7-06ABCE030CB0}" srcOrd="0" destOrd="0" presId="urn:microsoft.com/office/officeart/2009/3/layout/RandomtoResultProcess"/>
    <dgm:cxn modelId="{A44C6B33-AC6D-4561-80C5-3FD55D0F0669}" type="presOf" srcId="{69CB81A6-CEE3-4D5C-A13D-A2567B445D63}" destId="{B045E82D-FF24-49B3-B21C-CD100E20C5E3}" srcOrd="0" destOrd="0" presId="urn:microsoft.com/office/officeart/2009/3/layout/RandomtoResultProcess"/>
    <dgm:cxn modelId="{5BB960DC-9DA4-4965-A645-14139F6F9A6E}" type="presOf" srcId="{8226CA53-E103-45A2-925A-31505CFA33ED}" destId="{41EA88A4-5A97-4475-92D9-AB677BD2B910}" srcOrd="0" destOrd="0" presId="urn:microsoft.com/office/officeart/2009/3/layout/RandomtoResultProcess"/>
    <dgm:cxn modelId="{DB385E25-E34F-4267-A9D6-02B22433BD42}" type="presOf" srcId="{FFDD3C04-9708-4A79-9AEB-ABA244EA8B48}" destId="{BC90EE44-EA01-40E4-BF33-83FEA639B1E2}" srcOrd="0" destOrd="0" presId="urn:microsoft.com/office/officeart/2009/3/layout/RandomtoResultProcess"/>
    <dgm:cxn modelId="{BDC4BF91-00A1-49DE-AEB1-B36796AB3CFA}" type="presParOf" srcId="{FF4050B4-499C-422B-87CE-A474F1378B70}" destId="{3203D1A5-F5C8-4FD8-B622-D141CD512C4A}" srcOrd="0" destOrd="0" presId="urn:microsoft.com/office/officeart/2009/3/layout/RandomtoResultProcess"/>
    <dgm:cxn modelId="{DACDD815-D04E-4B45-97C9-DE58583FA05F}" type="presParOf" srcId="{3203D1A5-F5C8-4FD8-B622-D141CD512C4A}" destId="{BC90EE44-EA01-40E4-BF33-83FEA639B1E2}" srcOrd="0" destOrd="0" presId="urn:microsoft.com/office/officeart/2009/3/layout/RandomtoResultProcess"/>
    <dgm:cxn modelId="{589246EF-9050-46BC-A501-7ED2E6E14EDF}" type="presParOf" srcId="{3203D1A5-F5C8-4FD8-B622-D141CD512C4A}" destId="{41EA88A4-5A97-4475-92D9-AB677BD2B910}" srcOrd="1" destOrd="0" presId="urn:microsoft.com/office/officeart/2009/3/layout/RandomtoResultProcess"/>
    <dgm:cxn modelId="{30FD7ED8-A190-448B-B2AC-0E63B1AA21FF}" type="presParOf" srcId="{3203D1A5-F5C8-4FD8-B622-D141CD512C4A}" destId="{EFEEA517-9B4A-43C5-B046-AD00E8618390}" srcOrd="2" destOrd="0" presId="urn:microsoft.com/office/officeart/2009/3/layout/RandomtoResultProcess"/>
    <dgm:cxn modelId="{51595BCD-F694-4E0A-BD79-56626BF02DBE}" type="presParOf" srcId="{3203D1A5-F5C8-4FD8-B622-D141CD512C4A}" destId="{24FAE0D4-854E-4B65-8240-5235DD063182}" srcOrd="3" destOrd="0" presId="urn:microsoft.com/office/officeart/2009/3/layout/RandomtoResultProcess"/>
    <dgm:cxn modelId="{3D72AEE3-2FBB-4433-B392-96D5726CFE77}" type="presParOf" srcId="{3203D1A5-F5C8-4FD8-B622-D141CD512C4A}" destId="{98438FD6-3F54-4EE0-91A8-2A7F4CEB3B16}" srcOrd="4" destOrd="0" presId="urn:microsoft.com/office/officeart/2009/3/layout/RandomtoResultProcess"/>
    <dgm:cxn modelId="{D1BC8259-42E3-451F-9D92-D98D9C2F3C74}" type="presParOf" srcId="{3203D1A5-F5C8-4FD8-B622-D141CD512C4A}" destId="{68015ED2-04CA-4569-86AB-B1305BE1633E}" srcOrd="5" destOrd="0" presId="urn:microsoft.com/office/officeart/2009/3/layout/RandomtoResultProcess"/>
    <dgm:cxn modelId="{F4F85EAA-53E9-4FBA-86A6-D55587E9FCB1}" type="presParOf" srcId="{3203D1A5-F5C8-4FD8-B622-D141CD512C4A}" destId="{B7381EBF-4D38-4B2D-BCAF-D573F5D104B2}" srcOrd="6" destOrd="0" presId="urn:microsoft.com/office/officeart/2009/3/layout/RandomtoResultProcess"/>
    <dgm:cxn modelId="{1DE51452-8832-4EA2-B2A8-4E34A38ED6C4}" type="presParOf" srcId="{3203D1A5-F5C8-4FD8-B622-D141CD512C4A}" destId="{FC201880-9835-4F5B-AA4C-62CCAC4F414F}" srcOrd="7" destOrd="0" presId="urn:microsoft.com/office/officeart/2009/3/layout/RandomtoResultProcess"/>
    <dgm:cxn modelId="{0F5E5545-859F-45FD-8A58-1900ACCC57B3}" type="presParOf" srcId="{3203D1A5-F5C8-4FD8-B622-D141CD512C4A}" destId="{794C2122-B341-49B5-A723-B33FF89D25F0}" srcOrd="8" destOrd="0" presId="urn:microsoft.com/office/officeart/2009/3/layout/RandomtoResultProcess"/>
    <dgm:cxn modelId="{7B52534E-FB15-4722-B321-12CAB30CD6DD}" type="presParOf" srcId="{3203D1A5-F5C8-4FD8-B622-D141CD512C4A}" destId="{2DF6A25C-B646-4D70-99E6-CD6DB9039DB8}" srcOrd="9" destOrd="0" presId="urn:microsoft.com/office/officeart/2009/3/layout/RandomtoResultProcess"/>
    <dgm:cxn modelId="{3EF2F916-C26D-45C1-B6B7-7ABEC47715E8}" type="presParOf" srcId="{3203D1A5-F5C8-4FD8-B622-D141CD512C4A}" destId="{4D7A535D-D010-442E-A0C3-36CD6FC1903C}" srcOrd="10" destOrd="0" presId="urn:microsoft.com/office/officeart/2009/3/layout/RandomtoResultProcess"/>
    <dgm:cxn modelId="{B35D0CA2-E28C-4B51-9AEF-B0A7C354AA11}" type="presParOf" srcId="{3203D1A5-F5C8-4FD8-B622-D141CD512C4A}" destId="{B674E16E-A70A-4E55-8B29-B9947D86A3AD}" srcOrd="11" destOrd="0" presId="urn:microsoft.com/office/officeart/2009/3/layout/RandomtoResultProcess"/>
    <dgm:cxn modelId="{7F6FC985-CF48-4923-B25C-9B7C6E864F44}" type="presParOf" srcId="{3203D1A5-F5C8-4FD8-B622-D141CD512C4A}" destId="{1EA2EFEF-4658-4A0B-8496-E319625D8582}" srcOrd="12" destOrd="0" presId="urn:microsoft.com/office/officeart/2009/3/layout/RandomtoResultProcess"/>
    <dgm:cxn modelId="{8D8EFCB8-2145-4FA1-B4B1-B5D0FFD1686F}" type="presParOf" srcId="{3203D1A5-F5C8-4FD8-B622-D141CD512C4A}" destId="{0B169971-B559-4E34-8E09-38EBE13ACEC6}" srcOrd="13" destOrd="0" presId="urn:microsoft.com/office/officeart/2009/3/layout/RandomtoResultProcess"/>
    <dgm:cxn modelId="{FC346BCC-663F-4168-9442-65E63071FF50}" type="presParOf" srcId="{3203D1A5-F5C8-4FD8-B622-D141CD512C4A}" destId="{0526B79A-99DB-4246-B89C-252B91A0D2CA}" srcOrd="14" destOrd="0" presId="urn:microsoft.com/office/officeart/2009/3/layout/RandomtoResultProcess"/>
    <dgm:cxn modelId="{758B2DA0-3C0A-4B17-842A-98CF8D49F1B1}" type="presParOf" srcId="{3203D1A5-F5C8-4FD8-B622-D141CD512C4A}" destId="{0F5F49F6-067C-4C40-9E39-FFEB0AF333FC}" srcOrd="15" destOrd="0" presId="urn:microsoft.com/office/officeart/2009/3/layout/RandomtoResultProcess"/>
    <dgm:cxn modelId="{2AACF63B-BD79-4116-B81B-3592F6DE0B1C}" type="presParOf" srcId="{3203D1A5-F5C8-4FD8-B622-D141CD512C4A}" destId="{058AE835-E8CF-43D9-B6FE-906DA433C83B}" srcOrd="16" destOrd="0" presId="urn:microsoft.com/office/officeart/2009/3/layout/RandomtoResultProcess"/>
    <dgm:cxn modelId="{969C084D-854E-4B3E-AD85-732F36575EAF}" type="presParOf" srcId="{3203D1A5-F5C8-4FD8-B622-D141CD512C4A}" destId="{44484D67-D49E-450B-B2F6-5CDA7DE8B1BB}" srcOrd="17" destOrd="0" presId="urn:microsoft.com/office/officeart/2009/3/layout/RandomtoResultProcess"/>
    <dgm:cxn modelId="{08F37381-3D7F-4AB6-9EC2-2864FC8BD873}" type="presParOf" srcId="{3203D1A5-F5C8-4FD8-B622-D141CD512C4A}" destId="{61D259D3-435C-493A-AB60-7190815530A4}" srcOrd="18" destOrd="0" presId="urn:microsoft.com/office/officeart/2009/3/layout/RandomtoResultProcess"/>
    <dgm:cxn modelId="{E235C4DB-E71A-43D5-96D0-2FA7519FAF26}" type="presParOf" srcId="{3203D1A5-F5C8-4FD8-B622-D141CD512C4A}" destId="{341F3826-670B-44AC-AD11-C6646664F652}" srcOrd="19" destOrd="0" presId="urn:microsoft.com/office/officeart/2009/3/layout/RandomtoResultProcess"/>
    <dgm:cxn modelId="{0D9F6B8F-FBBC-40F7-97B3-C570223D13B8}" type="presParOf" srcId="{FF4050B4-499C-422B-87CE-A474F1378B70}" destId="{D8736D43-8C22-4873-B347-CA53F967AF90}" srcOrd="1" destOrd="0" presId="urn:microsoft.com/office/officeart/2009/3/layout/RandomtoResultProcess"/>
    <dgm:cxn modelId="{F92F064E-6D44-4A97-BB80-A6A4944B2E6F}" type="presParOf" srcId="{D8736D43-8C22-4873-B347-CA53F967AF90}" destId="{D610C0D8-EB6B-4F17-AA85-78CC971334F0}" srcOrd="0" destOrd="0" presId="urn:microsoft.com/office/officeart/2009/3/layout/RandomtoResultProcess"/>
    <dgm:cxn modelId="{93DA7609-1E54-4453-988A-D3E78CD56317}" type="presParOf" srcId="{D8736D43-8C22-4873-B347-CA53F967AF90}" destId="{110D4EE5-1157-431E-83CE-122D5A60FC0F}" srcOrd="1" destOrd="0" presId="urn:microsoft.com/office/officeart/2009/3/layout/RandomtoResultProcess"/>
    <dgm:cxn modelId="{272F1F00-520D-401D-94A6-21FCC2D55625}" type="presParOf" srcId="{FF4050B4-499C-422B-87CE-A474F1378B70}" destId="{4F9CE102-19A6-4A5C-9365-DCC74715440F}" srcOrd="2" destOrd="0" presId="urn:microsoft.com/office/officeart/2009/3/layout/RandomtoResultProcess"/>
    <dgm:cxn modelId="{C30F3BB7-F803-4C20-99C2-770D419E9E73}" type="presParOf" srcId="{FF4050B4-499C-422B-87CE-A474F1378B70}" destId="{8FE4149C-0874-4743-B358-993184659ADD}" srcOrd="3" destOrd="0" presId="urn:microsoft.com/office/officeart/2009/3/layout/RandomtoResultProcess"/>
    <dgm:cxn modelId="{E40B98B8-8FBB-4221-AF9D-4F8718EA3C20}" type="presParOf" srcId="{8FE4149C-0874-4743-B358-993184659ADD}" destId="{92D89E3B-0EC4-4B07-B076-E0253AAB368D}" srcOrd="0" destOrd="0" presId="urn:microsoft.com/office/officeart/2009/3/layout/RandomtoResultProcess"/>
    <dgm:cxn modelId="{083AECCA-2758-46C0-B311-C267E0DF14B6}" type="presParOf" srcId="{8FE4149C-0874-4743-B358-993184659ADD}" destId="{3636BC55-38EF-426C-8B7E-D10C37C84B23}" srcOrd="1" destOrd="0" presId="urn:microsoft.com/office/officeart/2009/3/layout/RandomtoResultProcess"/>
    <dgm:cxn modelId="{D166DE3A-D2BF-4AC0-B318-2E5B61738AA8}" type="presParOf" srcId="{FF4050B4-499C-422B-87CE-A474F1378B70}" destId="{03B98441-3D6F-429D-BD06-13A9CBF52196}" srcOrd="4" destOrd="0" presId="urn:microsoft.com/office/officeart/2009/3/layout/RandomtoResultProcess"/>
    <dgm:cxn modelId="{020E4BD9-F505-4E04-9AEB-BDD29ED826AD}" type="presParOf" srcId="{03B98441-3D6F-429D-BD06-13A9CBF52196}" destId="{542C5D75-BEE9-4251-BEA7-06ABCE030CB0}" srcOrd="0" destOrd="0" presId="urn:microsoft.com/office/officeart/2009/3/layout/RandomtoResultProcess"/>
    <dgm:cxn modelId="{3F2C41A8-F8E6-4F29-8391-A043B14591C6}" type="presParOf" srcId="{03B98441-3D6F-429D-BD06-13A9CBF52196}" destId="{B045E82D-FF24-49B3-B21C-CD100E20C5E3}" srcOrd="1" destOrd="0" presId="urn:microsoft.com/office/officeart/2009/3/layout/RandomtoResultProcess"/>
    <dgm:cxn modelId="{C638142E-5280-4149-A295-3C09649E4C95}" type="presParOf" srcId="{03B98441-3D6F-429D-BD06-13A9CBF52196}" destId="{A3FE3386-AAE7-4269-AEA5-53BB95576EB4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919637-7A73-4C68-A4F9-580EA02BD15A}" type="doc">
      <dgm:prSet loTypeId="urn:microsoft.com/office/officeart/2005/8/layout/gear1" loCatId="process" qsTypeId="urn:microsoft.com/office/officeart/2005/8/quickstyle/simple1" qsCatId="simple" csTypeId="urn:microsoft.com/office/officeart/2005/8/colors/accent0_3" csCatId="mainScheme" phldr="1"/>
      <dgm:spPr/>
    </dgm:pt>
    <dgm:pt modelId="{379FA310-3C4E-4676-8BDE-1D2140F0958A}">
      <dgm:prSet phldrT="[Texto]" custT="1"/>
      <dgm:spPr>
        <a:solidFill>
          <a:srgbClr val="C00000"/>
        </a:solidFill>
      </dgm:spPr>
      <dgm:t>
        <a:bodyPr/>
        <a:lstStyle/>
        <a:p>
          <a:r>
            <a:rPr lang="pt-BR" sz="1600" b="1" dirty="0" smtClean="0"/>
            <a:t>Equipe</a:t>
          </a:r>
          <a:endParaRPr lang="pt-BR" sz="1600" b="1" dirty="0"/>
        </a:p>
      </dgm:t>
    </dgm:pt>
    <dgm:pt modelId="{615EC76C-A305-4697-A85E-1926F2C6A016}" type="parTrans" cxnId="{C54F9F10-FACF-42B0-A0EF-A9E4F5BA4F04}">
      <dgm:prSet/>
      <dgm:spPr/>
      <dgm:t>
        <a:bodyPr/>
        <a:lstStyle/>
        <a:p>
          <a:endParaRPr lang="pt-BR" sz="1600" b="1">
            <a:solidFill>
              <a:schemeClr val="bg1"/>
            </a:solidFill>
          </a:endParaRPr>
        </a:p>
      </dgm:t>
    </dgm:pt>
    <dgm:pt modelId="{F42443F2-DEB1-4587-94F7-F87EDEA3556C}" type="sibTrans" cxnId="{C54F9F10-FACF-42B0-A0EF-A9E4F5BA4F04}">
      <dgm:prSet/>
      <dgm:spPr/>
      <dgm:t>
        <a:bodyPr/>
        <a:lstStyle/>
        <a:p>
          <a:endParaRPr lang="pt-BR" sz="1600" b="1">
            <a:solidFill>
              <a:schemeClr val="bg1"/>
            </a:solidFill>
          </a:endParaRPr>
        </a:p>
      </dgm:t>
    </dgm:pt>
    <dgm:pt modelId="{96B33BFD-C6E0-4DE5-853F-A01D59E861E5}">
      <dgm:prSet phldrT="[Texto]"/>
      <dgm:spPr/>
      <dgm:t>
        <a:bodyPr/>
        <a:lstStyle/>
        <a:p>
          <a:endParaRPr lang="pt-BR"/>
        </a:p>
      </dgm:t>
    </dgm:pt>
    <dgm:pt modelId="{1BD471EA-E43F-4AB0-8357-E7A0A7D59299}" type="parTrans" cxnId="{B31440F3-C4A2-4280-8043-DD2205207EF5}">
      <dgm:prSet/>
      <dgm:spPr/>
      <dgm:t>
        <a:bodyPr/>
        <a:lstStyle/>
        <a:p>
          <a:endParaRPr lang="pt-BR" sz="1600" b="1">
            <a:solidFill>
              <a:schemeClr val="bg1"/>
            </a:solidFill>
          </a:endParaRPr>
        </a:p>
      </dgm:t>
    </dgm:pt>
    <dgm:pt modelId="{B0FE7EAA-F0B3-4FC6-94FD-158DECE91FDA}" type="sibTrans" cxnId="{B31440F3-C4A2-4280-8043-DD2205207EF5}">
      <dgm:prSet/>
      <dgm:spPr/>
      <dgm:t>
        <a:bodyPr/>
        <a:lstStyle/>
        <a:p>
          <a:endParaRPr lang="pt-BR" sz="1600" b="1">
            <a:solidFill>
              <a:schemeClr val="bg1"/>
            </a:solidFill>
          </a:endParaRPr>
        </a:p>
      </dgm:t>
    </dgm:pt>
    <dgm:pt modelId="{60D21321-AC71-422F-9C0C-4533CF7E5044}">
      <dgm:prSet phldrT="[Texto]" custT="1"/>
      <dgm:spPr>
        <a:solidFill>
          <a:srgbClr val="C00000"/>
        </a:solidFill>
      </dgm:spPr>
      <dgm:t>
        <a:bodyPr/>
        <a:lstStyle/>
        <a:p>
          <a:r>
            <a:rPr lang="pt-BR" sz="1500" b="1" dirty="0" smtClean="0"/>
            <a:t>Processo de Trabalho</a:t>
          </a:r>
          <a:endParaRPr lang="pt-BR" sz="1500" b="1" dirty="0"/>
        </a:p>
      </dgm:t>
    </dgm:pt>
    <dgm:pt modelId="{16FCE662-7283-4FBB-807A-6294F961C47D}" type="sibTrans" cxnId="{BEF94179-627B-4D2B-AB17-04B6CCDB2F16}">
      <dgm:prSet/>
      <dgm:spPr/>
      <dgm:t>
        <a:bodyPr/>
        <a:lstStyle/>
        <a:p>
          <a:endParaRPr lang="pt-BR" sz="1600" b="1">
            <a:solidFill>
              <a:schemeClr val="bg1"/>
            </a:solidFill>
          </a:endParaRPr>
        </a:p>
      </dgm:t>
    </dgm:pt>
    <dgm:pt modelId="{4D1094FE-CF55-482B-8248-E134269ECA80}" type="parTrans" cxnId="{BEF94179-627B-4D2B-AB17-04B6CCDB2F16}">
      <dgm:prSet/>
      <dgm:spPr/>
      <dgm:t>
        <a:bodyPr/>
        <a:lstStyle/>
        <a:p>
          <a:endParaRPr lang="pt-BR" sz="1600" b="1">
            <a:solidFill>
              <a:schemeClr val="bg1"/>
            </a:solidFill>
          </a:endParaRPr>
        </a:p>
      </dgm:t>
    </dgm:pt>
    <dgm:pt modelId="{F3E97634-6AEA-4B7B-8A77-D5B75032109D}">
      <dgm:prSet phldrT="[Texto]" custT="1"/>
      <dgm:spPr>
        <a:solidFill>
          <a:srgbClr val="C00000"/>
        </a:solidFill>
      </dgm:spPr>
      <dgm:t>
        <a:bodyPr/>
        <a:lstStyle/>
        <a:p>
          <a:r>
            <a:rPr lang="pt-BR" sz="1600" b="1" dirty="0" smtClean="0"/>
            <a:t>Estrutura</a:t>
          </a:r>
          <a:endParaRPr lang="pt-BR" sz="1600" b="1" dirty="0"/>
        </a:p>
      </dgm:t>
    </dgm:pt>
    <dgm:pt modelId="{A0691984-4C97-44F0-8B22-8DF301FDCCF2}" type="parTrans" cxnId="{9C890FE9-4C6F-4FDB-9B9F-F5CF1F23D5CE}">
      <dgm:prSet/>
      <dgm:spPr/>
      <dgm:t>
        <a:bodyPr/>
        <a:lstStyle/>
        <a:p>
          <a:endParaRPr lang="pt-BR" sz="1600" b="1"/>
        </a:p>
      </dgm:t>
    </dgm:pt>
    <dgm:pt modelId="{BEEC69C2-A4D4-4960-8058-8255FD9A178F}" type="sibTrans" cxnId="{9C890FE9-4C6F-4FDB-9B9F-F5CF1F23D5CE}">
      <dgm:prSet/>
      <dgm:spPr/>
      <dgm:t>
        <a:bodyPr/>
        <a:lstStyle/>
        <a:p>
          <a:endParaRPr lang="pt-BR" sz="1600" b="1"/>
        </a:p>
      </dgm:t>
    </dgm:pt>
    <dgm:pt modelId="{0C3EA8A8-2418-4E23-9020-0867B5543E73}" type="pres">
      <dgm:prSet presAssocID="{F0919637-7A73-4C68-A4F9-580EA02BD15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7A08CB6-DE8D-4046-BFCE-233F83C2B736}" type="pres">
      <dgm:prSet presAssocID="{60D21321-AC71-422F-9C0C-4533CF7E504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DCB7B3E-AA4C-4118-A94C-6F5085944237}" type="pres">
      <dgm:prSet presAssocID="{60D21321-AC71-422F-9C0C-4533CF7E5044}" presName="gear1srcNode" presStyleLbl="node1" presStyleIdx="0" presStyleCnt="3"/>
      <dgm:spPr/>
      <dgm:t>
        <a:bodyPr/>
        <a:lstStyle/>
        <a:p>
          <a:endParaRPr lang="pt-BR"/>
        </a:p>
      </dgm:t>
    </dgm:pt>
    <dgm:pt modelId="{632BE48A-8548-450B-8F1D-4F4D82AEC5AA}" type="pres">
      <dgm:prSet presAssocID="{60D21321-AC71-422F-9C0C-4533CF7E5044}" presName="gear1dstNode" presStyleLbl="node1" presStyleIdx="0" presStyleCnt="3"/>
      <dgm:spPr/>
      <dgm:t>
        <a:bodyPr/>
        <a:lstStyle/>
        <a:p>
          <a:endParaRPr lang="pt-BR"/>
        </a:p>
      </dgm:t>
    </dgm:pt>
    <dgm:pt modelId="{DE55B6C7-C190-44A0-AE16-A746D6289F10}" type="pres">
      <dgm:prSet presAssocID="{379FA310-3C4E-4676-8BDE-1D2140F0958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199BF0E-F318-47AD-9395-98685C18F1C9}" type="pres">
      <dgm:prSet presAssocID="{379FA310-3C4E-4676-8BDE-1D2140F0958A}" presName="gear2srcNode" presStyleLbl="node1" presStyleIdx="1" presStyleCnt="3"/>
      <dgm:spPr/>
      <dgm:t>
        <a:bodyPr/>
        <a:lstStyle/>
        <a:p>
          <a:endParaRPr lang="pt-BR"/>
        </a:p>
      </dgm:t>
    </dgm:pt>
    <dgm:pt modelId="{D8B63E74-8DDC-4525-AA99-A6225917D89B}" type="pres">
      <dgm:prSet presAssocID="{379FA310-3C4E-4676-8BDE-1D2140F0958A}" presName="gear2dstNode" presStyleLbl="node1" presStyleIdx="1" presStyleCnt="3"/>
      <dgm:spPr/>
      <dgm:t>
        <a:bodyPr/>
        <a:lstStyle/>
        <a:p>
          <a:endParaRPr lang="pt-BR"/>
        </a:p>
      </dgm:t>
    </dgm:pt>
    <dgm:pt modelId="{7BA219EB-A579-4ABB-BD05-6CF78F9FF245}" type="pres">
      <dgm:prSet presAssocID="{F3E97634-6AEA-4B7B-8A77-D5B75032109D}" presName="gear3" presStyleLbl="node1" presStyleIdx="2" presStyleCnt="3"/>
      <dgm:spPr/>
      <dgm:t>
        <a:bodyPr/>
        <a:lstStyle/>
        <a:p>
          <a:endParaRPr lang="pt-BR"/>
        </a:p>
      </dgm:t>
    </dgm:pt>
    <dgm:pt modelId="{A40B37B8-9246-4D89-8A13-6CE4EEC5A092}" type="pres">
      <dgm:prSet presAssocID="{F3E97634-6AEA-4B7B-8A77-D5B75032109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0B73ADB-0095-4270-9760-0E420395498A}" type="pres">
      <dgm:prSet presAssocID="{F3E97634-6AEA-4B7B-8A77-D5B75032109D}" presName="gear3srcNode" presStyleLbl="node1" presStyleIdx="2" presStyleCnt="3"/>
      <dgm:spPr/>
      <dgm:t>
        <a:bodyPr/>
        <a:lstStyle/>
        <a:p>
          <a:endParaRPr lang="pt-BR"/>
        </a:p>
      </dgm:t>
    </dgm:pt>
    <dgm:pt modelId="{4F499E79-0E70-44B4-AA68-E902D90B60D2}" type="pres">
      <dgm:prSet presAssocID="{F3E97634-6AEA-4B7B-8A77-D5B75032109D}" presName="gear3dstNode" presStyleLbl="node1" presStyleIdx="2" presStyleCnt="3"/>
      <dgm:spPr/>
      <dgm:t>
        <a:bodyPr/>
        <a:lstStyle/>
        <a:p>
          <a:endParaRPr lang="pt-BR"/>
        </a:p>
      </dgm:t>
    </dgm:pt>
    <dgm:pt modelId="{461BF0E9-96C0-4C8C-8198-A034742A75A0}" type="pres">
      <dgm:prSet presAssocID="{16FCE662-7283-4FBB-807A-6294F961C47D}" presName="connector1" presStyleLbl="sibTrans2D1" presStyleIdx="0" presStyleCnt="3"/>
      <dgm:spPr/>
      <dgm:t>
        <a:bodyPr/>
        <a:lstStyle/>
        <a:p>
          <a:endParaRPr lang="pt-BR"/>
        </a:p>
      </dgm:t>
    </dgm:pt>
    <dgm:pt modelId="{664C2C6A-9292-4D84-9668-3A9E46B51578}" type="pres">
      <dgm:prSet presAssocID="{F42443F2-DEB1-4587-94F7-F87EDEA3556C}" presName="connector2" presStyleLbl="sibTrans2D1" presStyleIdx="1" presStyleCnt="3"/>
      <dgm:spPr/>
      <dgm:t>
        <a:bodyPr/>
        <a:lstStyle/>
        <a:p>
          <a:endParaRPr lang="pt-BR"/>
        </a:p>
      </dgm:t>
    </dgm:pt>
    <dgm:pt modelId="{13583206-78A9-4EF3-846E-B989FE786CF9}" type="pres">
      <dgm:prSet presAssocID="{BEEC69C2-A4D4-4960-8058-8255FD9A178F}" presName="connector3" presStyleLbl="sibTrans2D1" presStyleIdx="2" presStyleCnt="3"/>
      <dgm:spPr/>
      <dgm:t>
        <a:bodyPr/>
        <a:lstStyle/>
        <a:p>
          <a:endParaRPr lang="pt-BR"/>
        </a:p>
      </dgm:t>
    </dgm:pt>
  </dgm:ptLst>
  <dgm:cxnLst>
    <dgm:cxn modelId="{684BF374-BCDB-4E5B-98A4-CA3708AD3600}" type="presOf" srcId="{F3E97634-6AEA-4B7B-8A77-D5B75032109D}" destId="{4F499E79-0E70-44B4-AA68-E902D90B60D2}" srcOrd="3" destOrd="0" presId="urn:microsoft.com/office/officeart/2005/8/layout/gear1"/>
    <dgm:cxn modelId="{52D3F809-9475-4E04-ABF5-F7E2AC6648A3}" type="presOf" srcId="{F3E97634-6AEA-4B7B-8A77-D5B75032109D}" destId="{7BA219EB-A579-4ABB-BD05-6CF78F9FF245}" srcOrd="0" destOrd="0" presId="urn:microsoft.com/office/officeart/2005/8/layout/gear1"/>
    <dgm:cxn modelId="{F04A167A-15C7-4918-B98D-291674E4DC01}" type="presOf" srcId="{BEEC69C2-A4D4-4960-8058-8255FD9A178F}" destId="{13583206-78A9-4EF3-846E-B989FE786CF9}" srcOrd="0" destOrd="0" presId="urn:microsoft.com/office/officeart/2005/8/layout/gear1"/>
    <dgm:cxn modelId="{B31440F3-C4A2-4280-8043-DD2205207EF5}" srcId="{F0919637-7A73-4C68-A4F9-580EA02BD15A}" destId="{96B33BFD-C6E0-4DE5-853F-A01D59E861E5}" srcOrd="3" destOrd="0" parTransId="{1BD471EA-E43F-4AB0-8357-E7A0A7D59299}" sibTransId="{B0FE7EAA-F0B3-4FC6-94FD-158DECE91FDA}"/>
    <dgm:cxn modelId="{5AD445C3-970C-497F-BB0C-E847D8657300}" type="presOf" srcId="{F42443F2-DEB1-4587-94F7-F87EDEA3556C}" destId="{664C2C6A-9292-4D84-9668-3A9E46B51578}" srcOrd="0" destOrd="0" presId="urn:microsoft.com/office/officeart/2005/8/layout/gear1"/>
    <dgm:cxn modelId="{9C890FE9-4C6F-4FDB-9B9F-F5CF1F23D5CE}" srcId="{F0919637-7A73-4C68-A4F9-580EA02BD15A}" destId="{F3E97634-6AEA-4B7B-8A77-D5B75032109D}" srcOrd="2" destOrd="0" parTransId="{A0691984-4C97-44F0-8B22-8DF301FDCCF2}" sibTransId="{BEEC69C2-A4D4-4960-8058-8255FD9A178F}"/>
    <dgm:cxn modelId="{BC323439-A2CC-4109-A1A2-7C865AC07170}" type="presOf" srcId="{60D21321-AC71-422F-9C0C-4533CF7E5044}" destId="{C7A08CB6-DE8D-4046-BFCE-233F83C2B736}" srcOrd="0" destOrd="0" presId="urn:microsoft.com/office/officeart/2005/8/layout/gear1"/>
    <dgm:cxn modelId="{AF24167A-AE13-478F-B1B3-5258A8C9467A}" type="presOf" srcId="{379FA310-3C4E-4676-8BDE-1D2140F0958A}" destId="{D199BF0E-F318-47AD-9395-98685C18F1C9}" srcOrd="1" destOrd="0" presId="urn:microsoft.com/office/officeart/2005/8/layout/gear1"/>
    <dgm:cxn modelId="{BEF94179-627B-4D2B-AB17-04B6CCDB2F16}" srcId="{F0919637-7A73-4C68-A4F9-580EA02BD15A}" destId="{60D21321-AC71-422F-9C0C-4533CF7E5044}" srcOrd="0" destOrd="0" parTransId="{4D1094FE-CF55-482B-8248-E134269ECA80}" sibTransId="{16FCE662-7283-4FBB-807A-6294F961C47D}"/>
    <dgm:cxn modelId="{C54F9F10-FACF-42B0-A0EF-A9E4F5BA4F04}" srcId="{F0919637-7A73-4C68-A4F9-580EA02BD15A}" destId="{379FA310-3C4E-4676-8BDE-1D2140F0958A}" srcOrd="1" destOrd="0" parTransId="{615EC76C-A305-4697-A85E-1926F2C6A016}" sibTransId="{F42443F2-DEB1-4587-94F7-F87EDEA3556C}"/>
    <dgm:cxn modelId="{1DCD12A5-8391-498C-903B-66D54168DD7B}" type="presOf" srcId="{F3E97634-6AEA-4B7B-8A77-D5B75032109D}" destId="{A40B37B8-9246-4D89-8A13-6CE4EEC5A092}" srcOrd="1" destOrd="0" presId="urn:microsoft.com/office/officeart/2005/8/layout/gear1"/>
    <dgm:cxn modelId="{D09CDA02-268E-48E1-9923-B438E9AFF1AE}" type="presOf" srcId="{379FA310-3C4E-4676-8BDE-1D2140F0958A}" destId="{DE55B6C7-C190-44A0-AE16-A746D6289F10}" srcOrd="0" destOrd="0" presId="urn:microsoft.com/office/officeart/2005/8/layout/gear1"/>
    <dgm:cxn modelId="{CA11B6B4-388C-4629-BDB6-17562E3E92D2}" type="presOf" srcId="{F0919637-7A73-4C68-A4F9-580EA02BD15A}" destId="{0C3EA8A8-2418-4E23-9020-0867B5543E73}" srcOrd="0" destOrd="0" presId="urn:microsoft.com/office/officeart/2005/8/layout/gear1"/>
    <dgm:cxn modelId="{9DB27220-8333-40D2-AD56-B4D9012E7B89}" type="presOf" srcId="{60D21321-AC71-422F-9C0C-4533CF7E5044}" destId="{4DCB7B3E-AA4C-4118-A94C-6F5085944237}" srcOrd="1" destOrd="0" presId="urn:microsoft.com/office/officeart/2005/8/layout/gear1"/>
    <dgm:cxn modelId="{33C1D389-F176-480A-ADB2-6E4CFA40E673}" type="presOf" srcId="{379FA310-3C4E-4676-8BDE-1D2140F0958A}" destId="{D8B63E74-8DDC-4525-AA99-A6225917D89B}" srcOrd="2" destOrd="0" presId="urn:microsoft.com/office/officeart/2005/8/layout/gear1"/>
    <dgm:cxn modelId="{E0CB48D7-1828-452E-BD41-228D70FA2EC1}" type="presOf" srcId="{F3E97634-6AEA-4B7B-8A77-D5B75032109D}" destId="{40B73ADB-0095-4270-9760-0E420395498A}" srcOrd="2" destOrd="0" presId="urn:microsoft.com/office/officeart/2005/8/layout/gear1"/>
    <dgm:cxn modelId="{8450172D-9C18-4378-8E33-B570DF9FA905}" type="presOf" srcId="{60D21321-AC71-422F-9C0C-4533CF7E5044}" destId="{632BE48A-8548-450B-8F1D-4F4D82AEC5AA}" srcOrd="2" destOrd="0" presId="urn:microsoft.com/office/officeart/2005/8/layout/gear1"/>
    <dgm:cxn modelId="{852B3486-A318-4DBB-A90C-C37F951BD7EB}" type="presOf" srcId="{16FCE662-7283-4FBB-807A-6294F961C47D}" destId="{461BF0E9-96C0-4C8C-8198-A034742A75A0}" srcOrd="0" destOrd="0" presId="urn:microsoft.com/office/officeart/2005/8/layout/gear1"/>
    <dgm:cxn modelId="{4E359F4E-0A9D-4F7B-8573-C495EEED2BAE}" type="presParOf" srcId="{0C3EA8A8-2418-4E23-9020-0867B5543E73}" destId="{C7A08CB6-DE8D-4046-BFCE-233F83C2B736}" srcOrd="0" destOrd="0" presId="urn:microsoft.com/office/officeart/2005/8/layout/gear1"/>
    <dgm:cxn modelId="{240E980E-D567-463B-A187-06272E7900B2}" type="presParOf" srcId="{0C3EA8A8-2418-4E23-9020-0867B5543E73}" destId="{4DCB7B3E-AA4C-4118-A94C-6F5085944237}" srcOrd="1" destOrd="0" presId="urn:microsoft.com/office/officeart/2005/8/layout/gear1"/>
    <dgm:cxn modelId="{1E37A509-51E7-4EEC-AA47-DF5001578BAD}" type="presParOf" srcId="{0C3EA8A8-2418-4E23-9020-0867B5543E73}" destId="{632BE48A-8548-450B-8F1D-4F4D82AEC5AA}" srcOrd="2" destOrd="0" presId="urn:microsoft.com/office/officeart/2005/8/layout/gear1"/>
    <dgm:cxn modelId="{21477900-1F05-43E3-B8B3-EF6A2652F2F6}" type="presParOf" srcId="{0C3EA8A8-2418-4E23-9020-0867B5543E73}" destId="{DE55B6C7-C190-44A0-AE16-A746D6289F10}" srcOrd="3" destOrd="0" presId="urn:microsoft.com/office/officeart/2005/8/layout/gear1"/>
    <dgm:cxn modelId="{25321426-29EF-4623-A5E3-70EEC4AC4381}" type="presParOf" srcId="{0C3EA8A8-2418-4E23-9020-0867B5543E73}" destId="{D199BF0E-F318-47AD-9395-98685C18F1C9}" srcOrd="4" destOrd="0" presId="urn:microsoft.com/office/officeart/2005/8/layout/gear1"/>
    <dgm:cxn modelId="{078C52A3-CA2B-43D6-9897-628BD27DE725}" type="presParOf" srcId="{0C3EA8A8-2418-4E23-9020-0867B5543E73}" destId="{D8B63E74-8DDC-4525-AA99-A6225917D89B}" srcOrd="5" destOrd="0" presId="urn:microsoft.com/office/officeart/2005/8/layout/gear1"/>
    <dgm:cxn modelId="{E65E163D-3796-450D-8F23-BEBECFF2A388}" type="presParOf" srcId="{0C3EA8A8-2418-4E23-9020-0867B5543E73}" destId="{7BA219EB-A579-4ABB-BD05-6CF78F9FF245}" srcOrd="6" destOrd="0" presId="urn:microsoft.com/office/officeart/2005/8/layout/gear1"/>
    <dgm:cxn modelId="{465AFDBC-7B10-45F8-9209-5E469494AB34}" type="presParOf" srcId="{0C3EA8A8-2418-4E23-9020-0867B5543E73}" destId="{A40B37B8-9246-4D89-8A13-6CE4EEC5A092}" srcOrd="7" destOrd="0" presId="urn:microsoft.com/office/officeart/2005/8/layout/gear1"/>
    <dgm:cxn modelId="{37306F6E-6FE0-48F0-9C47-C3239BFECF31}" type="presParOf" srcId="{0C3EA8A8-2418-4E23-9020-0867B5543E73}" destId="{40B73ADB-0095-4270-9760-0E420395498A}" srcOrd="8" destOrd="0" presId="urn:microsoft.com/office/officeart/2005/8/layout/gear1"/>
    <dgm:cxn modelId="{6F97BF05-0E85-4A44-B0DD-51363B5B8ABD}" type="presParOf" srcId="{0C3EA8A8-2418-4E23-9020-0867B5543E73}" destId="{4F499E79-0E70-44B4-AA68-E902D90B60D2}" srcOrd="9" destOrd="0" presId="urn:microsoft.com/office/officeart/2005/8/layout/gear1"/>
    <dgm:cxn modelId="{7C689597-7C9A-409D-8D11-CD412029B92D}" type="presParOf" srcId="{0C3EA8A8-2418-4E23-9020-0867B5543E73}" destId="{461BF0E9-96C0-4C8C-8198-A034742A75A0}" srcOrd="10" destOrd="0" presId="urn:microsoft.com/office/officeart/2005/8/layout/gear1"/>
    <dgm:cxn modelId="{46FA979F-3AFA-4C64-909C-0D5C051B72C4}" type="presParOf" srcId="{0C3EA8A8-2418-4E23-9020-0867B5543E73}" destId="{664C2C6A-9292-4D84-9668-3A9E46B51578}" srcOrd="11" destOrd="0" presId="urn:microsoft.com/office/officeart/2005/8/layout/gear1"/>
    <dgm:cxn modelId="{C8B2EEE1-8E4F-40E2-99BD-FB8F55DEA35E}" type="presParOf" srcId="{0C3EA8A8-2418-4E23-9020-0867B5543E73}" destId="{13583206-78A9-4EF3-846E-B989FE786CF9}" srcOrd="12" destOrd="0" presId="urn:microsoft.com/office/officeart/2005/8/layout/gear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257AE3-8158-4B4F-9479-AD269856F642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14AF277E-4938-465D-8328-5CB95B50BB46}">
      <dgm:prSet phldrT="[Texto]" custT="1"/>
      <dgm:spPr>
        <a:gradFill rotWithShape="0">
          <a:gsLst>
            <a:gs pos="0">
              <a:srgbClr val="FF33CC"/>
            </a:gs>
            <a:gs pos="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0">
              <a:srgbClr val="FF3399"/>
            </a:gs>
          </a:gsLst>
        </a:gradFill>
      </dgm:spPr>
      <dgm:t>
        <a:bodyPr/>
        <a:lstStyle/>
        <a:p>
          <a:r>
            <a:rPr lang="pt-BR" sz="1500" b="1" dirty="0" smtClean="0"/>
            <a:t>Busca ativa dos resultados alterados de MMG na semana de realização do exame</a:t>
          </a:r>
          <a:endParaRPr lang="pt-BR" sz="1500" b="1" dirty="0"/>
        </a:p>
      </dgm:t>
    </dgm:pt>
    <dgm:pt modelId="{5C0B2D4A-91F9-45EE-AF3F-A215891CF33E}" type="parTrans" cxnId="{72845246-468A-440C-AD35-7174B2B9C3FC}">
      <dgm:prSet/>
      <dgm:spPr/>
      <dgm:t>
        <a:bodyPr/>
        <a:lstStyle/>
        <a:p>
          <a:endParaRPr lang="pt-BR" sz="1500" b="1"/>
        </a:p>
      </dgm:t>
    </dgm:pt>
    <dgm:pt modelId="{D961C710-E8D0-4826-87A3-DF3E933E6A9E}" type="sibTrans" cxnId="{72845246-468A-440C-AD35-7174B2B9C3FC}">
      <dgm:prSet/>
      <dgm:spPr/>
      <dgm:t>
        <a:bodyPr/>
        <a:lstStyle/>
        <a:p>
          <a:endParaRPr lang="pt-BR" sz="1500" b="1"/>
        </a:p>
      </dgm:t>
    </dgm:pt>
    <dgm:pt modelId="{B13FFC26-DFC1-4262-A6B2-4560A0F5683B}">
      <dgm:prSet phldrT="[Texto]" custT="1"/>
      <dgm:spPr>
        <a:solidFill>
          <a:schemeClr val="bg1"/>
        </a:solidFill>
      </dgm:spPr>
      <dgm:t>
        <a:bodyPr/>
        <a:lstStyle/>
        <a:p>
          <a:r>
            <a:rPr lang="pt-BR" sz="1500" b="1" dirty="0" smtClean="0">
              <a:solidFill>
                <a:schemeClr val="tx1"/>
              </a:solidFill>
            </a:rPr>
            <a:t>Regulação do acesso com estratificação e elenco do serviço</a:t>
          </a:r>
          <a:endParaRPr lang="pt-BR" sz="1500" b="1" dirty="0">
            <a:solidFill>
              <a:schemeClr val="tx1"/>
            </a:solidFill>
          </a:endParaRPr>
        </a:p>
      </dgm:t>
    </dgm:pt>
    <dgm:pt modelId="{837585C9-E1DC-411E-B6D0-5E48D11DD26D}" type="parTrans" cxnId="{8CAA9183-A967-4A59-8C08-AF89EFF97ED1}">
      <dgm:prSet/>
      <dgm:spPr/>
      <dgm:t>
        <a:bodyPr/>
        <a:lstStyle/>
        <a:p>
          <a:endParaRPr lang="pt-BR" sz="1500" b="1"/>
        </a:p>
      </dgm:t>
    </dgm:pt>
    <dgm:pt modelId="{E49D22DC-6767-4B72-8D3D-129D3DEFBDF3}" type="sibTrans" cxnId="{8CAA9183-A967-4A59-8C08-AF89EFF97ED1}">
      <dgm:prSet/>
      <dgm:spPr/>
      <dgm:t>
        <a:bodyPr/>
        <a:lstStyle/>
        <a:p>
          <a:endParaRPr lang="pt-BR" sz="1500" b="1"/>
        </a:p>
      </dgm:t>
    </dgm:pt>
    <dgm:pt modelId="{CB28C5C3-E3C2-4610-A0B2-E401EF3E927B}">
      <dgm:prSet phldrT="[Texto]" custT="1"/>
      <dgm:spPr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0">
              <a:srgbClr val="FF3399"/>
            </a:gs>
            <a:gs pos="0">
              <a:srgbClr val="FF3399"/>
            </a:gs>
          </a:gsLst>
        </a:gradFill>
      </dgm:spPr>
      <dgm:t>
        <a:bodyPr/>
        <a:lstStyle/>
        <a:p>
          <a:r>
            <a:rPr lang="pt-BR" sz="1500" b="1" dirty="0" smtClean="0"/>
            <a:t>Primeiro atendimento (7º dia após rastreamento): consulta médica especializada </a:t>
          </a:r>
          <a:r>
            <a:rPr lang="pt-BR" sz="1500" b="1" dirty="0" err="1" smtClean="0"/>
            <a:t>mastologia</a:t>
          </a:r>
          <a:r>
            <a:rPr lang="pt-BR" sz="1500" b="1" dirty="0" smtClean="0"/>
            <a:t>, MMG (repetição), US, </a:t>
          </a:r>
          <a:r>
            <a:rPr lang="pt-BR" sz="1500" b="1" dirty="0" err="1" smtClean="0"/>
            <a:t>bx</a:t>
          </a:r>
          <a:r>
            <a:rPr lang="pt-BR" sz="1500" b="1" dirty="0" smtClean="0"/>
            <a:t> mama</a:t>
          </a:r>
          <a:endParaRPr lang="pt-BR" sz="1500" b="1" dirty="0"/>
        </a:p>
      </dgm:t>
    </dgm:pt>
    <dgm:pt modelId="{51B0F20F-B49C-49FE-B6B8-48158BA1EE82}" type="parTrans" cxnId="{87CDFD8B-C5F4-4B38-8FEF-C70CF88E6B9B}">
      <dgm:prSet/>
      <dgm:spPr/>
      <dgm:t>
        <a:bodyPr/>
        <a:lstStyle/>
        <a:p>
          <a:endParaRPr lang="pt-BR" sz="1500" b="1"/>
        </a:p>
      </dgm:t>
    </dgm:pt>
    <dgm:pt modelId="{776EA0CC-DF97-441F-831B-85559C1B8C7D}" type="sibTrans" cxnId="{87CDFD8B-C5F4-4B38-8FEF-C70CF88E6B9B}">
      <dgm:prSet/>
      <dgm:spPr/>
      <dgm:t>
        <a:bodyPr/>
        <a:lstStyle/>
        <a:p>
          <a:endParaRPr lang="pt-BR" sz="1500" b="1"/>
        </a:p>
      </dgm:t>
    </dgm:pt>
    <dgm:pt modelId="{44C77019-1971-4EAB-96AA-0E231898590D}">
      <dgm:prSet phldrT="[Texto]" custT="1"/>
      <dgm:spPr>
        <a:solidFill>
          <a:schemeClr val="bg1"/>
        </a:solidFill>
      </dgm:spPr>
      <dgm:t>
        <a:bodyPr/>
        <a:lstStyle/>
        <a:p>
          <a:r>
            <a:rPr lang="pt-BR" sz="1500" b="1" dirty="0" smtClean="0">
              <a:solidFill>
                <a:schemeClr val="tx1"/>
              </a:solidFill>
            </a:rPr>
            <a:t>Retorno (14º dia após rastreamento):  Conclusão diagnóstica com consulta médica especializada </a:t>
          </a:r>
          <a:r>
            <a:rPr lang="pt-BR" sz="1500" b="1" dirty="0" err="1" smtClean="0">
              <a:solidFill>
                <a:schemeClr val="tx1"/>
              </a:solidFill>
            </a:rPr>
            <a:t>mastologia</a:t>
          </a:r>
          <a:r>
            <a:rPr lang="pt-BR" sz="1500" b="1" dirty="0" smtClean="0">
              <a:solidFill>
                <a:schemeClr val="tx1"/>
              </a:solidFill>
            </a:rPr>
            <a:t>, resultado AP, consulta enfermagem</a:t>
          </a:r>
        </a:p>
      </dgm:t>
    </dgm:pt>
    <dgm:pt modelId="{34317D56-3100-4392-8EB9-9017BF215B81}" type="parTrans" cxnId="{F611BF0B-EB87-485F-B4AE-FB4CAC508804}">
      <dgm:prSet/>
      <dgm:spPr/>
      <dgm:t>
        <a:bodyPr/>
        <a:lstStyle/>
        <a:p>
          <a:endParaRPr lang="pt-BR" sz="1500" b="1"/>
        </a:p>
      </dgm:t>
    </dgm:pt>
    <dgm:pt modelId="{0F7B61D1-29A7-4563-B2B9-90EC4AE86698}" type="sibTrans" cxnId="{F611BF0B-EB87-485F-B4AE-FB4CAC508804}">
      <dgm:prSet/>
      <dgm:spPr/>
      <dgm:t>
        <a:bodyPr/>
        <a:lstStyle/>
        <a:p>
          <a:endParaRPr lang="pt-BR" sz="1500" b="1"/>
        </a:p>
      </dgm:t>
    </dgm:pt>
    <dgm:pt modelId="{94590B40-1099-45C8-893C-3954BAA339C5}">
      <dgm:prSet phldrT="[Texto]" custT="1"/>
      <dgm:spPr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0">
              <a:srgbClr val="FF3399"/>
            </a:gs>
          </a:gsLst>
        </a:gradFill>
      </dgm:spPr>
      <dgm:t>
        <a:bodyPr/>
        <a:lstStyle/>
        <a:p>
          <a:r>
            <a:rPr lang="pt-BR" sz="1500" b="1" dirty="0" smtClean="0"/>
            <a:t>Realização de exames de risco cirúrgico e </a:t>
          </a:r>
          <a:r>
            <a:rPr lang="pt-BR" sz="1500" b="1" dirty="0" err="1" smtClean="0"/>
            <a:t>estadiamento</a:t>
          </a:r>
          <a:r>
            <a:rPr lang="pt-BR" sz="1500" b="1" dirty="0" smtClean="0"/>
            <a:t> (análises clínicas, raios x </a:t>
          </a:r>
          <a:r>
            <a:rPr lang="pt-BR" sz="1500" b="1" dirty="0" err="1" smtClean="0"/>
            <a:t>torax</a:t>
          </a:r>
          <a:r>
            <a:rPr lang="pt-BR" sz="1500" b="1" dirty="0" smtClean="0"/>
            <a:t>, </a:t>
          </a:r>
          <a:r>
            <a:rPr lang="pt-BR" sz="1500" b="1" dirty="0" err="1" smtClean="0"/>
            <a:t>us</a:t>
          </a:r>
          <a:r>
            <a:rPr lang="pt-BR" sz="1500" b="1" dirty="0" smtClean="0"/>
            <a:t> abdômen, </a:t>
          </a:r>
          <a:r>
            <a:rPr lang="pt-BR" sz="1500" b="1" dirty="0" err="1" smtClean="0"/>
            <a:t>us</a:t>
          </a:r>
          <a:r>
            <a:rPr lang="pt-BR" sz="1500" b="1" dirty="0" smtClean="0"/>
            <a:t> transvaginal, cintilografia óssea, consulta risco cirúrgico cardiológico)</a:t>
          </a:r>
        </a:p>
      </dgm:t>
    </dgm:pt>
    <dgm:pt modelId="{FF60DCCB-D696-4236-80AE-0B28C8AEEB78}" type="parTrans" cxnId="{0109AF9D-EA62-43E1-A827-C795F956308E}">
      <dgm:prSet/>
      <dgm:spPr/>
      <dgm:t>
        <a:bodyPr/>
        <a:lstStyle/>
        <a:p>
          <a:endParaRPr lang="pt-BR" sz="1500" b="1"/>
        </a:p>
      </dgm:t>
    </dgm:pt>
    <dgm:pt modelId="{AF9A4BA7-BBC8-4A3A-A48A-ADDB0EE746A0}" type="sibTrans" cxnId="{0109AF9D-EA62-43E1-A827-C795F956308E}">
      <dgm:prSet/>
      <dgm:spPr/>
      <dgm:t>
        <a:bodyPr/>
        <a:lstStyle/>
        <a:p>
          <a:endParaRPr lang="pt-BR" sz="1500" b="1"/>
        </a:p>
      </dgm:t>
    </dgm:pt>
    <dgm:pt modelId="{7BA4C6D8-82AD-40A3-B52B-8EE68016574C}">
      <dgm:prSet phldrT="[Texto]" custT="1"/>
      <dgm:spPr>
        <a:solidFill>
          <a:schemeClr val="bg1"/>
        </a:solidFill>
      </dgm:spPr>
      <dgm:t>
        <a:bodyPr/>
        <a:lstStyle/>
        <a:p>
          <a:r>
            <a:rPr lang="pt-BR" sz="1500" b="1" dirty="0" smtClean="0">
              <a:solidFill>
                <a:schemeClr val="tx1"/>
              </a:solidFill>
            </a:rPr>
            <a:t>Retorno (21º dia após rastreamento): consulta médica especializada mastologista, consulta de enfermagem, acolhimento psicológico, emissão relatório médico completo e de guia de consulta para acesso ao CACON – HCL (dia seguinte)</a:t>
          </a:r>
        </a:p>
      </dgm:t>
    </dgm:pt>
    <dgm:pt modelId="{3F98F410-F999-4881-B376-F4A36B690362}" type="parTrans" cxnId="{CDCA90E4-D870-47D4-9BC6-216D675CFDB5}">
      <dgm:prSet/>
      <dgm:spPr/>
      <dgm:t>
        <a:bodyPr/>
        <a:lstStyle/>
        <a:p>
          <a:endParaRPr lang="pt-BR" sz="1500" b="1"/>
        </a:p>
      </dgm:t>
    </dgm:pt>
    <dgm:pt modelId="{11FE4AEF-B930-4D79-88A3-187DA9D83F08}" type="sibTrans" cxnId="{CDCA90E4-D870-47D4-9BC6-216D675CFDB5}">
      <dgm:prSet/>
      <dgm:spPr/>
      <dgm:t>
        <a:bodyPr/>
        <a:lstStyle/>
        <a:p>
          <a:endParaRPr lang="pt-BR" sz="1500" b="1"/>
        </a:p>
      </dgm:t>
    </dgm:pt>
    <dgm:pt modelId="{FFB291FD-CEBA-4519-A0C2-B12E9E9BCFC3}">
      <dgm:prSet phldrT="[Texto]" custT="1"/>
      <dgm:spPr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0">
              <a:srgbClr val="FF3399"/>
            </a:gs>
          </a:gsLst>
        </a:gradFill>
      </dgm:spPr>
      <dgm:t>
        <a:bodyPr/>
        <a:lstStyle/>
        <a:p>
          <a:r>
            <a:rPr lang="pt-BR" sz="1500" b="1" dirty="0" smtClean="0"/>
            <a:t>Gestão do caso e monitoramento de indicadores </a:t>
          </a:r>
        </a:p>
      </dgm:t>
    </dgm:pt>
    <dgm:pt modelId="{B939A486-B2FE-4378-8845-9AA71E095195}" type="parTrans" cxnId="{B82F6381-0492-4AFD-9D5F-1478E5BDCDF5}">
      <dgm:prSet/>
      <dgm:spPr/>
      <dgm:t>
        <a:bodyPr/>
        <a:lstStyle/>
        <a:p>
          <a:endParaRPr lang="pt-BR" sz="1500" b="1"/>
        </a:p>
      </dgm:t>
    </dgm:pt>
    <dgm:pt modelId="{5185C008-82E5-4E19-98AD-F3E7E108AE3A}" type="sibTrans" cxnId="{B82F6381-0492-4AFD-9D5F-1478E5BDCDF5}">
      <dgm:prSet/>
      <dgm:spPr/>
      <dgm:t>
        <a:bodyPr/>
        <a:lstStyle/>
        <a:p>
          <a:endParaRPr lang="pt-BR" sz="1500" b="1"/>
        </a:p>
      </dgm:t>
    </dgm:pt>
    <dgm:pt modelId="{A31696B8-EAD4-4047-A530-C906E17B309A}" type="pres">
      <dgm:prSet presAssocID="{75257AE3-8158-4B4F-9479-AD269856F64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BR"/>
        </a:p>
      </dgm:t>
    </dgm:pt>
    <dgm:pt modelId="{BF038598-7B0E-48BC-B7D8-F5F027750C8D}" type="pres">
      <dgm:prSet presAssocID="{75257AE3-8158-4B4F-9479-AD269856F642}" presName="Name1" presStyleCnt="0"/>
      <dgm:spPr/>
    </dgm:pt>
    <dgm:pt modelId="{E18D99AC-0144-4787-B7D6-AD83B885289B}" type="pres">
      <dgm:prSet presAssocID="{75257AE3-8158-4B4F-9479-AD269856F642}" presName="cycle" presStyleCnt="0"/>
      <dgm:spPr/>
    </dgm:pt>
    <dgm:pt modelId="{3DFFB103-FDB9-49AF-B06E-0070448154FE}" type="pres">
      <dgm:prSet presAssocID="{75257AE3-8158-4B4F-9479-AD269856F642}" presName="srcNode" presStyleLbl="node1" presStyleIdx="0" presStyleCnt="7"/>
      <dgm:spPr/>
    </dgm:pt>
    <dgm:pt modelId="{A95C73BB-AE35-44A8-BE44-03EAB04C203F}" type="pres">
      <dgm:prSet presAssocID="{75257AE3-8158-4B4F-9479-AD269856F642}" presName="conn" presStyleLbl="parChTrans1D2" presStyleIdx="0" presStyleCnt="1"/>
      <dgm:spPr/>
      <dgm:t>
        <a:bodyPr/>
        <a:lstStyle/>
        <a:p>
          <a:endParaRPr lang="pt-BR"/>
        </a:p>
      </dgm:t>
    </dgm:pt>
    <dgm:pt modelId="{849818D3-DB98-4A6F-AF50-6072036D31C4}" type="pres">
      <dgm:prSet presAssocID="{75257AE3-8158-4B4F-9479-AD269856F642}" presName="extraNode" presStyleLbl="node1" presStyleIdx="0" presStyleCnt="7"/>
      <dgm:spPr/>
    </dgm:pt>
    <dgm:pt modelId="{5F869569-8A94-4341-AC87-D9E08D221B48}" type="pres">
      <dgm:prSet presAssocID="{75257AE3-8158-4B4F-9479-AD269856F642}" presName="dstNode" presStyleLbl="node1" presStyleIdx="0" presStyleCnt="7"/>
      <dgm:spPr/>
    </dgm:pt>
    <dgm:pt modelId="{19EE8C13-6BAE-4A6A-BEF6-887BE901AD5C}" type="pres">
      <dgm:prSet presAssocID="{14AF277E-4938-465D-8328-5CB95B50BB46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D0D0803-2D8A-4596-89F2-24D4308D20EF}" type="pres">
      <dgm:prSet presAssocID="{14AF277E-4938-465D-8328-5CB95B50BB46}" presName="accent_1" presStyleCnt="0"/>
      <dgm:spPr/>
    </dgm:pt>
    <dgm:pt modelId="{8AC68CD7-C917-4798-AFC9-149F8AD62F73}" type="pres">
      <dgm:prSet presAssocID="{14AF277E-4938-465D-8328-5CB95B50BB46}" presName="accentRepeatNode" presStyleLbl="solidFgAcc1" presStyleIdx="0" presStyleCnt="7"/>
      <dgm:spPr/>
    </dgm:pt>
    <dgm:pt modelId="{9F06EB7D-080B-4398-BF46-8B07ADAA89FD}" type="pres">
      <dgm:prSet presAssocID="{B13FFC26-DFC1-4262-A6B2-4560A0F5683B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6F94567-F452-442A-BBB2-374FEB7F07FE}" type="pres">
      <dgm:prSet presAssocID="{B13FFC26-DFC1-4262-A6B2-4560A0F5683B}" presName="accent_2" presStyleCnt="0"/>
      <dgm:spPr/>
    </dgm:pt>
    <dgm:pt modelId="{1C2F3385-3AAD-4FE3-8ECE-EAB5051B75F5}" type="pres">
      <dgm:prSet presAssocID="{B13FFC26-DFC1-4262-A6B2-4560A0F5683B}" presName="accentRepeatNode" presStyleLbl="solidFgAcc1" presStyleIdx="1" presStyleCnt="7"/>
      <dgm:spPr/>
    </dgm:pt>
    <dgm:pt modelId="{3281D114-F00F-4B42-92D5-E1E62AFDF0E9}" type="pres">
      <dgm:prSet presAssocID="{CB28C5C3-E3C2-4610-A0B2-E401EF3E927B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DB9ED2-DB9A-40AF-BC2C-65BF252703D6}" type="pres">
      <dgm:prSet presAssocID="{CB28C5C3-E3C2-4610-A0B2-E401EF3E927B}" presName="accent_3" presStyleCnt="0"/>
      <dgm:spPr/>
    </dgm:pt>
    <dgm:pt modelId="{68C50000-2795-4BA7-83C2-F0E3686F8272}" type="pres">
      <dgm:prSet presAssocID="{CB28C5C3-E3C2-4610-A0B2-E401EF3E927B}" presName="accentRepeatNode" presStyleLbl="solidFgAcc1" presStyleIdx="2" presStyleCnt="7"/>
      <dgm:spPr/>
    </dgm:pt>
    <dgm:pt modelId="{BC294378-17CA-49C3-B0E6-C5833592EB88}" type="pres">
      <dgm:prSet presAssocID="{44C77019-1971-4EAB-96AA-0E231898590D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182D1C9-B8F7-43F7-AA93-457F1747FD15}" type="pres">
      <dgm:prSet presAssocID="{44C77019-1971-4EAB-96AA-0E231898590D}" presName="accent_4" presStyleCnt="0"/>
      <dgm:spPr/>
    </dgm:pt>
    <dgm:pt modelId="{630DC5B9-1C40-4138-883D-9F130A5CB393}" type="pres">
      <dgm:prSet presAssocID="{44C77019-1971-4EAB-96AA-0E231898590D}" presName="accentRepeatNode" presStyleLbl="solidFgAcc1" presStyleIdx="3" presStyleCnt="7"/>
      <dgm:spPr/>
    </dgm:pt>
    <dgm:pt modelId="{3D8719EC-BF94-46D8-BCF8-20BC0477FBA0}" type="pres">
      <dgm:prSet presAssocID="{94590B40-1099-45C8-893C-3954BAA339C5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A178768-FD50-48A5-B3AC-66E1C656E8C1}" type="pres">
      <dgm:prSet presAssocID="{94590B40-1099-45C8-893C-3954BAA339C5}" presName="accent_5" presStyleCnt="0"/>
      <dgm:spPr/>
    </dgm:pt>
    <dgm:pt modelId="{09AC3DCC-53FB-4E9A-B142-78AADF4B835C}" type="pres">
      <dgm:prSet presAssocID="{94590B40-1099-45C8-893C-3954BAA339C5}" presName="accentRepeatNode" presStyleLbl="solidFgAcc1" presStyleIdx="4" presStyleCnt="7"/>
      <dgm:spPr/>
    </dgm:pt>
    <dgm:pt modelId="{C2B19E05-A80A-4307-AE47-97B50E6F9662}" type="pres">
      <dgm:prSet presAssocID="{7BA4C6D8-82AD-40A3-B52B-8EE68016574C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47BDC67-4703-44B3-BCD4-FC83B633A57E}" type="pres">
      <dgm:prSet presAssocID="{7BA4C6D8-82AD-40A3-B52B-8EE68016574C}" presName="accent_6" presStyleCnt="0"/>
      <dgm:spPr/>
    </dgm:pt>
    <dgm:pt modelId="{A9CCBB7C-5068-42F4-A792-0703FE5ADBED}" type="pres">
      <dgm:prSet presAssocID="{7BA4C6D8-82AD-40A3-B52B-8EE68016574C}" presName="accentRepeatNode" presStyleLbl="solidFgAcc1" presStyleIdx="5" presStyleCnt="7"/>
      <dgm:spPr/>
    </dgm:pt>
    <dgm:pt modelId="{46E02055-BFDA-454B-BBA9-BCC582B82278}" type="pres">
      <dgm:prSet presAssocID="{FFB291FD-CEBA-4519-A0C2-B12E9E9BCFC3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E4EB82B-E903-42B0-A2A2-D6CE2121A564}" type="pres">
      <dgm:prSet presAssocID="{FFB291FD-CEBA-4519-A0C2-B12E9E9BCFC3}" presName="accent_7" presStyleCnt="0"/>
      <dgm:spPr/>
    </dgm:pt>
    <dgm:pt modelId="{7E6DC17E-EBB7-4756-B9E2-7EF408CAB486}" type="pres">
      <dgm:prSet presAssocID="{FFB291FD-CEBA-4519-A0C2-B12E9E9BCFC3}" presName="accentRepeatNode" presStyleLbl="solidFgAcc1" presStyleIdx="6" presStyleCnt="7"/>
      <dgm:spPr/>
    </dgm:pt>
  </dgm:ptLst>
  <dgm:cxnLst>
    <dgm:cxn modelId="{0109AF9D-EA62-43E1-A827-C795F956308E}" srcId="{75257AE3-8158-4B4F-9479-AD269856F642}" destId="{94590B40-1099-45C8-893C-3954BAA339C5}" srcOrd="4" destOrd="0" parTransId="{FF60DCCB-D696-4236-80AE-0B28C8AEEB78}" sibTransId="{AF9A4BA7-BBC8-4A3A-A48A-ADDB0EE746A0}"/>
    <dgm:cxn modelId="{F611BF0B-EB87-485F-B4AE-FB4CAC508804}" srcId="{75257AE3-8158-4B4F-9479-AD269856F642}" destId="{44C77019-1971-4EAB-96AA-0E231898590D}" srcOrd="3" destOrd="0" parTransId="{34317D56-3100-4392-8EB9-9017BF215B81}" sibTransId="{0F7B61D1-29A7-4563-B2B9-90EC4AE86698}"/>
    <dgm:cxn modelId="{8D286BD5-E097-4201-BDE2-E88F76414054}" type="presOf" srcId="{CB28C5C3-E3C2-4610-A0B2-E401EF3E927B}" destId="{3281D114-F00F-4B42-92D5-E1E62AFDF0E9}" srcOrd="0" destOrd="0" presId="urn:microsoft.com/office/officeart/2008/layout/VerticalCurvedList"/>
    <dgm:cxn modelId="{CDCA90E4-D870-47D4-9BC6-216D675CFDB5}" srcId="{75257AE3-8158-4B4F-9479-AD269856F642}" destId="{7BA4C6D8-82AD-40A3-B52B-8EE68016574C}" srcOrd="5" destOrd="0" parTransId="{3F98F410-F999-4881-B376-F4A36B690362}" sibTransId="{11FE4AEF-B930-4D79-88A3-187DA9D83F08}"/>
    <dgm:cxn modelId="{D16FB7FB-8787-48C6-8BAD-DAE3685DF103}" type="presOf" srcId="{7BA4C6D8-82AD-40A3-B52B-8EE68016574C}" destId="{C2B19E05-A80A-4307-AE47-97B50E6F9662}" srcOrd="0" destOrd="0" presId="urn:microsoft.com/office/officeart/2008/layout/VerticalCurvedList"/>
    <dgm:cxn modelId="{BFF30A70-DD95-4D31-94DD-A61F449AFDB8}" type="presOf" srcId="{75257AE3-8158-4B4F-9479-AD269856F642}" destId="{A31696B8-EAD4-4047-A530-C906E17B309A}" srcOrd="0" destOrd="0" presId="urn:microsoft.com/office/officeart/2008/layout/VerticalCurvedList"/>
    <dgm:cxn modelId="{87CDFD8B-C5F4-4B38-8FEF-C70CF88E6B9B}" srcId="{75257AE3-8158-4B4F-9479-AD269856F642}" destId="{CB28C5C3-E3C2-4610-A0B2-E401EF3E927B}" srcOrd="2" destOrd="0" parTransId="{51B0F20F-B49C-49FE-B6B8-48158BA1EE82}" sibTransId="{776EA0CC-DF97-441F-831B-85559C1B8C7D}"/>
    <dgm:cxn modelId="{DBE452DA-B7DB-4161-A6D1-40C83AA8C09B}" type="presOf" srcId="{14AF277E-4938-465D-8328-5CB95B50BB46}" destId="{19EE8C13-6BAE-4A6A-BEF6-887BE901AD5C}" srcOrd="0" destOrd="0" presId="urn:microsoft.com/office/officeart/2008/layout/VerticalCurvedList"/>
    <dgm:cxn modelId="{8CAA9183-A967-4A59-8C08-AF89EFF97ED1}" srcId="{75257AE3-8158-4B4F-9479-AD269856F642}" destId="{B13FFC26-DFC1-4262-A6B2-4560A0F5683B}" srcOrd="1" destOrd="0" parTransId="{837585C9-E1DC-411E-B6D0-5E48D11DD26D}" sibTransId="{E49D22DC-6767-4B72-8D3D-129D3DEFBDF3}"/>
    <dgm:cxn modelId="{72845246-468A-440C-AD35-7174B2B9C3FC}" srcId="{75257AE3-8158-4B4F-9479-AD269856F642}" destId="{14AF277E-4938-465D-8328-5CB95B50BB46}" srcOrd="0" destOrd="0" parTransId="{5C0B2D4A-91F9-45EE-AF3F-A215891CF33E}" sibTransId="{D961C710-E8D0-4826-87A3-DF3E933E6A9E}"/>
    <dgm:cxn modelId="{B82F6381-0492-4AFD-9D5F-1478E5BDCDF5}" srcId="{75257AE3-8158-4B4F-9479-AD269856F642}" destId="{FFB291FD-CEBA-4519-A0C2-B12E9E9BCFC3}" srcOrd="6" destOrd="0" parTransId="{B939A486-B2FE-4378-8845-9AA71E095195}" sibTransId="{5185C008-82E5-4E19-98AD-F3E7E108AE3A}"/>
    <dgm:cxn modelId="{2674D23D-309E-4C4F-9333-8709D9FA7049}" type="presOf" srcId="{D961C710-E8D0-4826-87A3-DF3E933E6A9E}" destId="{A95C73BB-AE35-44A8-BE44-03EAB04C203F}" srcOrd="0" destOrd="0" presId="urn:microsoft.com/office/officeart/2008/layout/VerticalCurvedList"/>
    <dgm:cxn modelId="{722EB7CF-EFEE-44F0-98FD-503E1A467A6D}" type="presOf" srcId="{FFB291FD-CEBA-4519-A0C2-B12E9E9BCFC3}" destId="{46E02055-BFDA-454B-BBA9-BCC582B82278}" srcOrd="0" destOrd="0" presId="urn:microsoft.com/office/officeart/2008/layout/VerticalCurvedList"/>
    <dgm:cxn modelId="{AFD23CD0-4B74-49BE-BB55-5D21A50BAD5F}" type="presOf" srcId="{94590B40-1099-45C8-893C-3954BAA339C5}" destId="{3D8719EC-BF94-46D8-BCF8-20BC0477FBA0}" srcOrd="0" destOrd="0" presId="urn:microsoft.com/office/officeart/2008/layout/VerticalCurvedList"/>
    <dgm:cxn modelId="{FB4FBD48-3EE1-4923-9BFB-BFAE13053EBB}" type="presOf" srcId="{B13FFC26-DFC1-4262-A6B2-4560A0F5683B}" destId="{9F06EB7D-080B-4398-BF46-8B07ADAA89FD}" srcOrd="0" destOrd="0" presId="urn:microsoft.com/office/officeart/2008/layout/VerticalCurvedList"/>
    <dgm:cxn modelId="{1459538F-70AE-4767-A189-75607BF4B6EE}" type="presOf" srcId="{44C77019-1971-4EAB-96AA-0E231898590D}" destId="{BC294378-17CA-49C3-B0E6-C5833592EB88}" srcOrd="0" destOrd="0" presId="urn:microsoft.com/office/officeart/2008/layout/VerticalCurvedList"/>
    <dgm:cxn modelId="{0D815D22-58B1-4191-B733-2B95C4ECEB0E}" type="presParOf" srcId="{A31696B8-EAD4-4047-A530-C906E17B309A}" destId="{BF038598-7B0E-48BC-B7D8-F5F027750C8D}" srcOrd="0" destOrd="0" presId="urn:microsoft.com/office/officeart/2008/layout/VerticalCurvedList"/>
    <dgm:cxn modelId="{2A761B37-94D6-4973-A439-675AC64643F9}" type="presParOf" srcId="{BF038598-7B0E-48BC-B7D8-F5F027750C8D}" destId="{E18D99AC-0144-4787-B7D6-AD83B885289B}" srcOrd="0" destOrd="0" presId="urn:microsoft.com/office/officeart/2008/layout/VerticalCurvedList"/>
    <dgm:cxn modelId="{2017D77C-408C-4171-800B-4D69761DF8E8}" type="presParOf" srcId="{E18D99AC-0144-4787-B7D6-AD83B885289B}" destId="{3DFFB103-FDB9-49AF-B06E-0070448154FE}" srcOrd="0" destOrd="0" presId="urn:microsoft.com/office/officeart/2008/layout/VerticalCurvedList"/>
    <dgm:cxn modelId="{CE3A68FE-67ED-4431-9303-842F22DC62F5}" type="presParOf" srcId="{E18D99AC-0144-4787-B7D6-AD83B885289B}" destId="{A95C73BB-AE35-44A8-BE44-03EAB04C203F}" srcOrd="1" destOrd="0" presId="urn:microsoft.com/office/officeart/2008/layout/VerticalCurvedList"/>
    <dgm:cxn modelId="{3168D0DB-EA20-499A-BC72-997A656C5B23}" type="presParOf" srcId="{E18D99AC-0144-4787-B7D6-AD83B885289B}" destId="{849818D3-DB98-4A6F-AF50-6072036D31C4}" srcOrd="2" destOrd="0" presId="urn:microsoft.com/office/officeart/2008/layout/VerticalCurvedList"/>
    <dgm:cxn modelId="{FA76EEA7-57A5-4539-8241-7680AF2DE5F9}" type="presParOf" srcId="{E18D99AC-0144-4787-B7D6-AD83B885289B}" destId="{5F869569-8A94-4341-AC87-D9E08D221B48}" srcOrd="3" destOrd="0" presId="urn:microsoft.com/office/officeart/2008/layout/VerticalCurvedList"/>
    <dgm:cxn modelId="{4F055F71-AA35-412B-8127-9B9F86FC929A}" type="presParOf" srcId="{BF038598-7B0E-48BC-B7D8-F5F027750C8D}" destId="{19EE8C13-6BAE-4A6A-BEF6-887BE901AD5C}" srcOrd="1" destOrd="0" presId="urn:microsoft.com/office/officeart/2008/layout/VerticalCurvedList"/>
    <dgm:cxn modelId="{E8EB983E-6CF2-4BF6-837E-83C197F13750}" type="presParOf" srcId="{BF038598-7B0E-48BC-B7D8-F5F027750C8D}" destId="{BD0D0803-2D8A-4596-89F2-24D4308D20EF}" srcOrd="2" destOrd="0" presId="urn:microsoft.com/office/officeart/2008/layout/VerticalCurvedList"/>
    <dgm:cxn modelId="{F32276DA-48C4-446B-BCDE-1EB3DE24275A}" type="presParOf" srcId="{BD0D0803-2D8A-4596-89F2-24D4308D20EF}" destId="{8AC68CD7-C917-4798-AFC9-149F8AD62F73}" srcOrd="0" destOrd="0" presId="urn:microsoft.com/office/officeart/2008/layout/VerticalCurvedList"/>
    <dgm:cxn modelId="{2CA46CB9-EB40-4662-870D-C4E23770704B}" type="presParOf" srcId="{BF038598-7B0E-48BC-B7D8-F5F027750C8D}" destId="{9F06EB7D-080B-4398-BF46-8B07ADAA89FD}" srcOrd="3" destOrd="0" presId="urn:microsoft.com/office/officeart/2008/layout/VerticalCurvedList"/>
    <dgm:cxn modelId="{B5B2A62E-28D2-439F-9142-5D55844731B5}" type="presParOf" srcId="{BF038598-7B0E-48BC-B7D8-F5F027750C8D}" destId="{86F94567-F452-442A-BBB2-374FEB7F07FE}" srcOrd="4" destOrd="0" presId="urn:microsoft.com/office/officeart/2008/layout/VerticalCurvedList"/>
    <dgm:cxn modelId="{221A6693-39C2-4185-82C4-FD337F390FF8}" type="presParOf" srcId="{86F94567-F452-442A-BBB2-374FEB7F07FE}" destId="{1C2F3385-3AAD-4FE3-8ECE-EAB5051B75F5}" srcOrd="0" destOrd="0" presId="urn:microsoft.com/office/officeart/2008/layout/VerticalCurvedList"/>
    <dgm:cxn modelId="{46921D25-B1EE-4844-A634-EBE5344B5E8F}" type="presParOf" srcId="{BF038598-7B0E-48BC-B7D8-F5F027750C8D}" destId="{3281D114-F00F-4B42-92D5-E1E62AFDF0E9}" srcOrd="5" destOrd="0" presId="urn:microsoft.com/office/officeart/2008/layout/VerticalCurvedList"/>
    <dgm:cxn modelId="{B9E17846-9F8F-49D5-9B7E-9539F917B117}" type="presParOf" srcId="{BF038598-7B0E-48BC-B7D8-F5F027750C8D}" destId="{BADB9ED2-DB9A-40AF-BC2C-65BF252703D6}" srcOrd="6" destOrd="0" presId="urn:microsoft.com/office/officeart/2008/layout/VerticalCurvedList"/>
    <dgm:cxn modelId="{C349EE9B-72BA-4CE5-BA3D-074BF91EE987}" type="presParOf" srcId="{BADB9ED2-DB9A-40AF-BC2C-65BF252703D6}" destId="{68C50000-2795-4BA7-83C2-F0E3686F8272}" srcOrd="0" destOrd="0" presId="urn:microsoft.com/office/officeart/2008/layout/VerticalCurvedList"/>
    <dgm:cxn modelId="{61446E84-2687-4761-A273-A79D72B73546}" type="presParOf" srcId="{BF038598-7B0E-48BC-B7D8-F5F027750C8D}" destId="{BC294378-17CA-49C3-B0E6-C5833592EB88}" srcOrd="7" destOrd="0" presId="urn:microsoft.com/office/officeart/2008/layout/VerticalCurvedList"/>
    <dgm:cxn modelId="{A431BE50-FE9B-40A9-AA52-1BF5CD339343}" type="presParOf" srcId="{BF038598-7B0E-48BC-B7D8-F5F027750C8D}" destId="{6182D1C9-B8F7-43F7-AA93-457F1747FD15}" srcOrd="8" destOrd="0" presId="urn:microsoft.com/office/officeart/2008/layout/VerticalCurvedList"/>
    <dgm:cxn modelId="{0D71CFA7-A5E6-43D7-97AA-D45E2041EEAA}" type="presParOf" srcId="{6182D1C9-B8F7-43F7-AA93-457F1747FD15}" destId="{630DC5B9-1C40-4138-883D-9F130A5CB393}" srcOrd="0" destOrd="0" presId="urn:microsoft.com/office/officeart/2008/layout/VerticalCurvedList"/>
    <dgm:cxn modelId="{9F1AEB28-1D42-47A7-B6C4-40FDFE5E3131}" type="presParOf" srcId="{BF038598-7B0E-48BC-B7D8-F5F027750C8D}" destId="{3D8719EC-BF94-46D8-BCF8-20BC0477FBA0}" srcOrd="9" destOrd="0" presId="urn:microsoft.com/office/officeart/2008/layout/VerticalCurvedList"/>
    <dgm:cxn modelId="{D50196A4-4CAB-4A86-BEC7-E960914E5B62}" type="presParOf" srcId="{BF038598-7B0E-48BC-B7D8-F5F027750C8D}" destId="{4A178768-FD50-48A5-B3AC-66E1C656E8C1}" srcOrd="10" destOrd="0" presId="urn:microsoft.com/office/officeart/2008/layout/VerticalCurvedList"/>
    <dgm:cxn modelId="{C373631C-5C85-41C6-9675-5311221BAEFD}" type="presParOf" srcId="{4A178768-FD50-48A5-B3AC-66E1C656E8C1}" destId="{09AC3DCC-53FB-4E9A-B142-78AADF4B835C}" srcOrd="0" destOrd="0" presId="urn:microsoft.com/office/officeart/2008/layout/VerticalCurvedList"/>
    <dgm:cxn modelId="{E00203B1-5E70-4A0B-88A0-A7AD82BAC341}" type="presParOf" srcId="{BF038598-7B0E-48BC-B7D8-F5F027750C8D}" destId="{C2B19E05-A80A-4307-AE47-97B50E6F9662}" srcOrd="11" destOrd="0" presId="urn:microsoft.com/office/officeart/2008/layout/VerticalCurvedList"/>
    <dgm:cxn modelId="{1A902A29-12A5-4A3E-9C83-127DDC8B3B16}" type="presParOf" srcId="{BF038598-7B0E-48BC-B7D8-F5F027750C8D}" destId="{347BDC67-4703-44B3-BCD4-FC83B633A57E}" srcOrd="12" destOrd="0" presId="urn:microsoft.com/office/officeart/2008/layout/VerticalCurvedList"/>
    <dgm:cxn modelId="{4C43094C-9443-4D94-AA61-3BA4B11CCA94}" type="presParOf" srcId="{347BDC67-4703-44B3-BCD4-FC83B633A57E}" destId="{A9CCBB7C-5068-42F4-A792-0703FE5ADBED}" srcOrd="0" destOrd="0" presId="urn:microsoft.com/office/officeart/2008/layout/VerticalCurvedList"/>
    <dgm:cxn modelId="{C02958C8-62B1-49F2-BA52-7FF010E37657}" type="presParOf" srcId="{BF038598-7B0E-48BC-B7D8-F5F027750C8D}" destId="{46E02055-BFDA-454B-BBA9-BCC582B82278}" srcOrd="13" destOrd="0" presId="urn:microsoft.com/office/officeart/2008/layout/VerticalCurvedList"/>
    <dgm:cxn modelId="{9A916BA1-F533-4FE6-A4CF-7E4E1F4973E6}" type="presParOf" srcId="{BF038598-7B0E-48BC-B7D8-F5F027750C8D}" destId="{AE4EB82B-E903-42B0-A2A2-D6CE2121A564}" srcOrd="14" destOrd="0" presId="urn:microsoft.com/office/officeart/2008/layout/VerticalCurvedList"/>
    <dgm:cxn modelId="{5ABC5C53-07FD-4D83-B114-3BC9AF36684C}" type="presParOf" srcId="{AE4EB82B-E903-42B0-A2A2-D6CE2121A564}" destId="{7E6DC17E-EBB7-4756-B9E2-7EF408CAB486}" srcOrd="0" destOrd="0" presId="urn:microsoft.com/office/officeart/2008/layout/VerticalCurvedList"/>
  </dgm:cxnLst>
  <dgm:bg>
    <a:solidFill>
      <a:schemeClr val="bg1"/>
    </a:solidFill>
  </dgm:bg>
  <dgm:whole>
    <a:ln>
      <a:solidFill>
        <a:srgbClr val="C00000"/>
      </a:solidFill>
    </a:ln>
  </dgm:whole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0951A9-203A-40D8-B140-69642A11B5FD}" type="doc">
      <dgm:prSet loTypeId="urn:microsoft.com/office/officeart/2005/8/layout/hProcess7" loCatId="list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pt-BR"/>
        </a:p>
      </dgm:t>
    </dgm:pt>
    <dgm:pt modelId="{2061DFBD-7947-46FF-B62C-EE8B55261FC3}">
      <dgm:prSet phldrT="[Texto]" custT="1"/>
      <dgm:spPr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0">
              <a:schemeClr val="accent2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0">
              <a:srgbClr val="E61616"/>
            </a:gs>
          </a:gsLst>
        </a:gradFill>
      </dgm:spPr>
      <dgm:t>
        <a:bodyPr/>
        <a:lstStyle/>
        <a:p>
          <a:pPr algn="ctr"/>
          <a:r>
            <a:rPr lang="pt-BR" sz="2000" dirty="0" smtClean="0"/>
            <a:t>Nº TOTAL DE ATENDIMENTOS</a:t>
          </a:r>
          <a:endParaRPr lang="pt-BR" sz="2000" dirty="0"/>
        </a:p>
      </dgm:t>
    </dgm:pt>
    <dgm:pt modelId="{5C509FCF-5AE5-4C75-8D63-5AAF008F69FB}" type="parTrans" cxnId="{56539D61-3227-4F16-9667-847F3E30C36D}">
      <dgm:prSet/>
      <dgm:spPr/>
      <dgm:t>
        <a:bodyPr/>
        <a:lstStyle/>
        <a:p>
          <a:pPr algn="ctr"/>
          <a:endParaRPr lang="pt-BR" sz="1600"/>
        </a:p>
      </dgm:t>
    </dgm:pt>
    <dgm:pt modelId="{E757A667-117A-4713-98FC-1968641AB183}" type="sibTrans" cxnId="{56539D61-3227-4F16-9667-847F3E30C36D}">
      <dgm:prSet/>
      <dgm:spPr/>
      <dgm:t>
        <a:bodyPr/>
        <a:lstStyle/>
        <a:p>
          <a:pPr algn="ctr"/>
          <a:endParaRPr lang="pt-BR" sz="1600"/>
        </a:p>
      </dgm:t>
    </dgm:pt>
    <dgm:pt modelId="{675EE4C8-D4B4-4277-B930-4330C3C3950D}">
      <dgm:prSet phldrT="[Texto]" custT="1"/>
      <dgm:spPr/>
      <dgm:t>
        <a:bodyPr/>
        <a:lstStyle/>
        <a:p>
          <a:pPr algn="ctr"/>
          <a:endParaRPr lang="pt-BR" altLang="pt-BR" sz="36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endParaRPr lang="pt-BR" altLang="pt-BR" sz="36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endParaRPr lang="pt-BR" altLang="pt-BR" sz="36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endParaRPr lang="pt-BR" altLang="pt-BR" sz="36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r>
            <a:rPr lang="pt-BR" altLang="pt-BR" sz="3600" dirty="0" smtClean="0">
              <a:latin typeface="Arial" panose="020B0604020202020204" pitchFamily="34" charset="0"/>
              <a:cs typeface="Arial" panose="020B0604020202020204" pitchFamily="34" charset="0"/>
            </a:rPr>
            <a:t>2670</a:t>
          </a:r>
        </a:p>
        <a:p>
          <a:pPr algn="ctr"/>
          <a:r>
            <a:rPr lang="pt-BR" altLang="pt-BR" sz="1600" dirty="0" smtClean="0">
              <a:latin typeface="Arial" panose="020B0604020202020204" pitchFamily="34" charset="0"/>
              <a:cs typeface="Arial" panose="020B0604020202020204" pitchFamily="34" charset="0"/>
            </a:rPr>
            <a:t>atendimentos</a:t>
          </a:r>
        </a:p>
      </dgm:t>
    </dgm:pt>
    <dgm:pt modelId="{629C1102-6E38-46D6-91D1-F8AA881F9664}" type="parTrans" cxnId="{EB8064B6-4A4A-4DEE-BEBA-E81B5DE3F77E}">
      <dgm:prSet/>
      <dgm:spPr/>
      <dgm:t>
        <a:bodyPr/>
        <a:lstStyle/>
        <a:p>
          <a:pPr algn="ctr"/>
          <a:endParaRPr lang="pt-BR" sz="1600"/>
        </a:p>
      </dgm:t>
    </dgm:pt>
    <dgm:pt modelId="{1F4D2170-9027-4127-B1BE-708D07FF0DA2}" type="sibTrans" cxnId="{EB8064B6-4A4A-4DEE-BEBA-E81B5DE3F77E}">
      <dgm:prSet/>
      <dgm:spPr/>
      <dgm:t>
        <a:bodyPr/>
        <a:lstStyle/>
        <a:p>
          <a:pPr algn="ctr"/>
          <a:endParaRPr lang="pt-BR" sz="1600"/>
        </a:p>
      </dgm:t>
    </dgm:pt>
    <dgm:pt modelId="{FC3B469E-7796-4504-A4E4-19CDC292ECED}">
      <dgm:prSet phldrT="[Texto]" custT="1"/>
      <dgm:spPr>
        <a:solidFill>
          <a:srgbClr val="FF3399"/>
        </a:solidFill>
      </dgm:spPr>
      <dgm:t>
        <a:bodyPr/>
        <a:lstStyle/>
        <a:p>
          <a:pPr algn="ctr"/>
          <a:r>
            <a:rPr lang="pt-BR" sz="2000" dirty="0" smtClean="0"/>
            <a:t>MASTOLOGIA</a:t>
          </a:r>
          <a:endParaRPr lang="pt-BR" sz="2000" dirty="0"/>
        </a:p>
      </dgm:t>
    </dgm:pt>
    <dgm:pt modelId="{AB3DC159-4CE8-4479-8413-C21279D78D73}" type="parTrans" cxnId="{4917A4BB-0BE7-4AE4-81A9-F1A49F69B808}">
      <dgm:prSet/>
      <dgm:spPr/>
      <dgm:t>
        <a:bodyPr/>
        <a:lstStyle/>
        <a:p>
          <a:pPr algn="ctr"/>
          <a:endParaRPr lang="pt-BR" sz="1600"/>
        </a:p>
      </dgm:t>
    </dgm:pt>
    <dgm:pt modelId="{52FEA116-18AD-437D-B788-D17F9CB227DD}" type="sibTrans" cxnId="{4917A4BB-0BE7-4AE4-81A9-F1A49F69B808}">
      <dgm:prSet/>
      <dgm:spPr/>
      <dgm:t>
        <a:bodyPr/>
        <a:lstStyle/>
        <a:p>
          <a:pPr algn="ctr"/>
          <a:endParaRPr lang="pt-BR" sz="1600"/>
        </a:p>
      </dgm:t>
    </dgm:pt>
    <dgm:pt modelId="{0F7DE3BA-2432-49A9-BEA8-823E9155E44D}">
      <dgm:prSet phldrT="[Texto]" custT="1"/>
      <dgm:spPr/>
      <dgm:t>
        <a:bodyPr/>
        <a:lstStyle/>
        <a:p>
          <a:pPr algn="ctr"/>
          <a:endParaRPr lang="pt-BR" sz="1600" dirty="0" smtClean="0"/>
        </a:p>
        <a:p>
          <a:pPr algn="ctr"/>
          <a:endParaRPr lang="pt-BR" sz="1600" dirty="0" smtClean="0"/>
        </a:p>
        <a:p>
          <a:pPr algn="ctr"/>
          <a:endParaRPr lang="pt-BR" sz="1600" dirty="0" smtClean="0"/>
        </a:p>
        <a:p>
          <a:pPr algn="ctr"/>
          <a:endParaRPr lang="pt-BR" sz="1600" dirty="0" smtClean="0"/>
        </a:p>
        <a:p>
          <a:pPr algn="ctr"/>
          <a:endParaRPr lang="pt-BR" sz="3600" b="1" dirty="0" smtClean="0"/>
        </a:p>
        <a:p>
          <a:pPr algn="ctr"/>
          <a:r>
            <a:rPr lang="pt-BR" sz="3600" b="1" dirty="0" smtClean="0"/>
            <a:t>1590</a:t>
          </a:r>
        </a:p>
        <a:p>
          <a:pPr algn="ctr"/>
          <a:r>
            <a:rPr lang="pt-BR" sz="1600" b="1" dirty="0" smtClean="0"/>
            <a:t>atendimentos</a:t>
          </a:r>
          <a:endParaRPr lang="pt-BR" sz="1600" b="1" dirty="0"/>
        </a:p>
      </dgm:t>
    </dgm:pt>
    <dgm:pt modelId="{B786960E-345C-4EC8-A55A-B4EA67507A48}" type="parTrans" cxnId="{52B8D699-2A0D-40A7-B15C-8B4BBABD7D54}">
      <dgm:prSet/>
      <dgm:spPr/>
      <dgm:t>
        <a:bodyPr/>
        <a:lstStyle/>
        <a:p>
          <a:pPr algn="ctr"/>
          <a:endParaRPr lang="pt-BR" sz="1600"/>
        </a:p>
      </dgm:t>
    </dgm:pt>
    <dgm:pt modelId="{1A959E86-3622-44AB-8BC1-AB975988648D}" type="sibTrans" cxnId="{52B8D699-2A0D-40A7-B15C-8B4BBABD7D54}">
      <dgm:prSet/>
      <dgm:spPr/>
      <dgm:t>
        <a:bodyPr/>
        <a:lstStyle/>
        <a:p>
          <a:pPr algn="ctr"/>
          <a:endParaRPr lang="pt-BR" sz="1600"/>
        </a:p>
      </dgm:t>
    </dgm:pt>
    <dgm:pt modelId="{985D688F-0576-4398-A850-FAA6FD11BFE3}">
      <dgm:prSet phldrT="[Texto]" custT="1"/>
      <dgm:spPr>
        <a:solidFill>
          <a:srgbClr val="E61616"/>
        </a:solidFill>
      </dgm:spPr>
      <dgm:t>
        <a:bodyPr/>
        <a:lstStyle/>
        <a:p>
          <a:pPr algn="ctr"/>
          <a:r>
            <a:rPr lang="pt-BR" sz="1800" b="1" dirty="0" smtClean="0"/>
            <a:t>UNIDADE DA MAMA</a:t>
          </a:r>
          <a:endParaRPr lang="pt-BR" sz="1800" b="1" dirty="0"/>
        </a:p>
      </dgm:t>
    </dgm:pt>
    <dgm:pt modelId="{240B04E7-3760-4720-817D-FBE3ECF0BF3E}" type="parTrans" cxnId="{4F6175BB-BFE7-4284-BBEE-990278DC8A44}">
      <dgm:prSet/>
      <dgm:spPr/>
      <dgm:t>
        <a:bodyPr/>
        <a:lstStyle/>
        <a:p>
          <a:pPr algn="ctr"/>
          <a:endParaRPr lang="pt-BR" sz="1600"/>
        </a:p>
      </dgm:t>
    </dgm:pt>
    <dgm:pt modelId="{2F81CA58-B80A-4608-82DF-C4F51B6E453E}" type="sibTrans" cxnId="{4F6175BB-BFE7-4284-BBEE-990278DC8A44}">
      <dgm:prSet/>
      <dgm:spPr/>
      <dgm:t>
        <a:bodyPr/>
        <a:lstStyle/>
        <a:p>
          <a:pPr algn="ctr"/>
          <a:endParaRPr lang="pt-BR" sz="1600"/>
        </a:p>
      </dgm:t>
    </dgm:pt>
    <dgm:pt modelId="{30FEA037-9A5D-45A3-A2FA-65AAA3685E22}">
      <dgm:prSet phldrT="[Texto]" custT="1"/>
      <dgm:spPr/>
      <dgm:t>
        <a:bodyPr/>
        <a:lstStyle/>
        <a:p>
          <a:pPr algn="ctr"/>
          <a:endParaRPr lang="pt-BR" sz="1600" dirty="0" smtClean="0"/>
        </a:p>
        <a:p>
          <a:pPr algn="ctr"/>
          <a:endParaRPr lang="pt-BR" sz="1600" dirty="0" smtClean="0"/>
        </a:p>
        <a:p>
          <a:pPr algn="ctr"/>
          <a:endParaRPr lang="pt-BR" sz="3600" dirty="0" smtClean="0"/>
        </a:p>
        <a:p>
          <a:pPr algn="ctr"/>
          <a:r>
            <a:rPr lang="pt-BR" sz="3600" b="1" dirty="0" smtClean="0"/>
            <a:t>1080</a:t>
          </a:r>
        </a:p>
        <a:p>
          <a:pPr algn="ctr"/>
          <a:r>
            <a:rPr lang="pt-BR" sz="1600" b="1" dirty="0" smtClean="0"/>
            <a:t>atendimentos</a:t>
          </a:r>
          <a:endParaRPr lang="pt-BR" sz="1600" dirty="0"/>
        </a:p>
      </dgm:t>
    </dgm:pt>
    <dgm:pt modelId="{974ECD41-DDBE-4F6F-A296-7CE48FC0CE74}" type="parTrans" cxnId="{9E8D3A5E-3CA7-4730-89CA-0BCE28275FAF}">
      <dgm:prSet/>
      <dgm:spPr/>
      <dgm:t>
        <a:bodyPr/>
        <a:lstStyle/>
        <a:p>
          <a:pPr algn="ctr"/>
          <a:endParaRPr lang="pt-BR" sz="1600"/>
        </a:p>
      </dgm:t>
    </dgm:pt>
    <dgm:pt modelId="{19B5F891-C550-4528-9FD8-13E2E4FE16D1}" type="sibTrans" cxnId="{9E8D3A5E-3CA7-4730-89CA-0BCE28275FAF}">
      <dgm:prSet/>
      <dgm:spPr/>
      <dgm:t>
        <a:bodyPr/>
        <a:lstStyle/>
        <a:p>
          <a:pPr algn="ctr"/>
          <a:endParaRPr lang="pt-BR" sz="1600"/>
        </a:p>
      </dgm:t>
    </dgm:pt>
    <dgm:pt modelId="{5C64BDD6-9FE7-422E-BEC6-52100D8C8BE7}" type="pres">
      <dgm:prSet presAssocID="{220951A9-203A-40D8-B140-69642A11B5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5997C6C-439A-459A-AF28-0980A5CB912C}" type="pres">
      <dgm:prSet presAssocID="{2061DFBD-7947-46FF-B62C-EE8B55261FC3}" presName="compositeNode" presStyleCnt="0">
        <dgm:presLayoutVars>
          <dgm:bulletEnabled val="1"/>
        </dgm:presLayoutVars>
      </dgm:prSet>
      <dgm:spPr/>
    </dgm:pt>
    <dgm:pt modelId="{997C70E7-A681-4E53-8416-10CFA500E888}" type="pres">
      <dgm:prSet presAssocID="{2061DFBD-7947-46FF-B62C-EE8B55261FC3}" presName="bgRect" presStyleLbl="node1" presStyleIdx="0" presStyleCnt="3" custScaleY="162039" custLinFactNeighborX="-23" custLinFactNeighborY="-2447"/>
      <dgm:spPr/>
      <dgm:t>
        <a:bodyPr/>
        <a:lstStyle/>
        <a:p>
          <a:endParaRPr lang="pt-BR"/>
        </a:p>
      </dgm:t>
    </dgm:pt>
    <dgm:pt modelId="{99FEE3BA-CCF5-4D98-89CE-6BE2050AF147}" type="pres">
      <dgm:prSet presAssocID="{2061DFBD-7947-46FF-B62C-EE8B55261FC3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00B5A7E-F060-4677-B423-E661324665D2}" type="pres">
      <dgm:prSet presAssocID="{2061DFBD-7947-46FF-B62C-EE8B55261FC3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17EA1A6-3FD6-402B-A8C8-EEBA9884450F}" type="pres">
      <dgm:prSet presAssocID="{E757A667-117A-4713-98FC-1968641AB183}" presName="hSp" presStyleCnt="0"/>
      <dgm:spPr/>
    </dgm:pt>
    <dgm:pt modelId="{7BF6AEC5-DC24-4575-8310-2AC98F275162}" type="pres">
      <dgm:prSet presAssocID="{E757A667-117A-4713-98FC-1968641AB183}" presName="vProcSp" presStyleCnt="0"/>
      <dgm:spPr/>
    </dgm:pt>
    <dgm:pt modelId="{7D673C6C-FE58-49F5-AF13-9E2E16127CA9}" type="pres">
      <dgm:prSet presAssocID="{E757A667-117A-4713-98FC-1968641AB183}" presName="vSp1" presStyleCnt="0"/>
      <dgm:spPr/>
    </dgm:pt>
    <dgm:pt modelId="{667C0BFF-E73B-4043-AA09-F9BCCDDA68CB}" type="pres">
      <dgm:prSet presAssocID="{E757A667-117A-4713-98FC-1968641AB183}" presName="simulatedConn" presStyleLbl="solidFgAcc1" presStyleIdx="0" presStyleCnt="2"/>
      <dgm:spPr/>
    </dgm:pt>
    <dgm:pt modelId="{CAB1EF1B-2927-441D-B30A-351F8BAF196F}" type="pres">
      <dgm:prSet presAssocID="{E757A667-117A-4713-98FC-1968641AB183}" presName="vSp2" presStyleCnt="0"/>
      <dgm:spPr/>
    </dgm:pt>
    <dgm:pt modelId="{95A06F78-3E9C-4D8B-919C-A3AC7F1D61C5}" type="pres">
      <dgm:prSet presAssocID="{E757A667-117A-4713-98FC-1968641AB183}" presName="sibTrans" presStyleCnt="0"/>
      <dgm:spPr/>
    </dgm:pt>
    <dgm:pt modelId="{89D02BB8-3518-4926-AE09-58C1F6DDB3AA}" type="pres">
      <dgm:prSet presAssocID="{FC3B469E-7796-4504-A4E4-19CDC292ECED}" presName="compositeNode" presStyleCnt="0">
        <dgm:presLayoutVars>
          <dgm:bulletEnabled val="1"/>
        </dgm:presLayoutVars>
      </dgm:prSet>
      <dgm:spPr/>
    </dgm:pt>
    <dgm:pt modelId="{FEEE34FE-03AB-4DD0-8D63-B6068E655AFD}" type="pres">
      <dgm:prSet presAssocID="{FC3B469E-7796-4504-A4E4-19CDC292ECED}" presName="bgRect" presStyleLbl="node1" presStyleIdx="1" presStyleCnt="3" custScaleY="148073" custLinFactNeighborX="-749" custLinFactNeighborY="-3671"/>
      <dgm:spPr/>
      <dgm:t>
        <a:bodyPr/>
        <a:lstStyle/>
        <a:p>
          <a:endParaRPr lang="pt-BR"/>
        </a:p>
      </dgm:t>
    </dgm:pt>
    <dgm:pt modelId="{01C71D64-5B8C-499E-B751-A33A832A1442}" type="pres">
      <dgm:prSet presAssocID="{FC3B469E-7796-4504-A4E4-19CDC292ECED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C4EB6A9-B416-4A96-AE44-A68A6847E7A4}" type="pres">
      <dgm:prSet presAssocID="{FC3B469E-7796-4504-A4E4-19CDC292ECED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24953B7-E1E1-4D57-A8B7-5D7C6C1F9D5D}" type="pres">
      <dgm:prSet presAssocID="{52FEA116-18AD-437D-B788-D17F9CB227DD}" presName="hSp" presStyleCnt="0"/>
      <dgm:spPr/>
    </dgm:pt>
    <dgm:pt modelId="{373629B9-73CD-42AF-9A87-CFDEC617059B}" type="pres">
      <dgm:prSet presAssocID="{52FEA116-18AD-437D-B788-D17F9CB227DD}" presName="vProcSp" presStyleCnt="0"/>
      <dgm:spPr/>
    </dgm:pt>
    <dgm:pt modelId="{0C298726-A87F-403C-8053-C8EB262B6368}" type="pres">
      <dgm:prSet presAssocID="{52FEA116-18AD-437D-B788-D17F9CB227DD}" presName="vSp1" presStyleCnt="0"/>
      <dgm:spPr/>
    </dgm:pt>
    <dgm:pt modelId="{2AC1FC0C-FE66-4506-900A-8A42CB423245}" type="pres">
      <dgm:prSet presAssocID="{52FEA116-18AD-437D-B788-D17F9CB227DD}" presName="simulatedConn" presStyleLbl="solidFgAcc1" presStyleIdx="1" presStyleCnt="2"/>
      <dgm:spPr/>
    </dgm:pt>
    <dgm:pt modelId="{B4A4D91F-EAD6-43A9-AD0D-DBE049FF9C2C}" type="pres">
      <dgm:prSet presAssocID="{52FEA116-18AD-437D-B788-D17F9CB227DD}" presName="vSp2" presStyleCnt="0"/>
      <dgm:spPr/>
    </dgm:pt>
    <dgm:pt modelId="{250AF6B0-659E-43F4-9457-144F94F529EA}" type="pres">
      <dgm:prSet presAssocID="{52FEA116-18AD-437D-B788-D17F9CB227DD}" presName="sibTrans" presStyleCnt="0"/>
      <dgm:spPr/>
    </dgm:pt>
    <dgm:pt modelId="{A92C2F8F-4D49-4A1C-A559-01EAC102FACC}" type="pres">
      <dgm:prSet presAssocID="{985D688F-0576-4398-A850-FAA6FD11BFE3}" presName="compositeNode" presStyleCnt="0">
        <dgm:presLayoutVars>
          <dgm:bulletEnabled val="1"/>
        </dgm:presLayoutVars>
      </dgm:prSet>
      <dgm:spPr/>
    </dgm:pt>
    <dgm:pt modelId="{98B5FC23-EB7C-4458-8708-4C7284F24084}" type="pres">
      <dgm:prSet presAssocID="{985D688F-0576-4398-A850-FAA6FD11BFE3}" presName="bgRect" presStyleLbl="node1" presStyleIdx="2" presStyleCnt="3" custScaleY="130603" custLinFactNeighborX="-1474" custLinFactNeighborY="-2447"/>
      <dgm:spPr/>
      <dgm:t>
        <a:bodyPr/>
        <a:lstStyle/>
        <a:p>
          <a:endParaRPr lang="pt-BR"/>
        </a:p>
      </dgm:t>
    </dgm:pt>
    <dgm:pt modelId="{A34053B0-FD3F-49D6-B35D-DCC19662CA83}" type="pres">
      <dgm:prSet presAssocID="{985D688F-0576-4398-A850-FAA6FD11BFE3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1DD2634-F26B-40BD-8A43-8B498B0DB297}" type="pres">
      <dgm:prSet presAssocID="{985D688F-0576-4398-A850-FAA6FD11BFE3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879CD47-E395-403E-A29B-EC4DE562F84E}" type="presOf" srcId="{985D688F-0576-4398-A850-FAA6FD11BFE3}" destId="{98B5FC23-EB7C-4458-8708-4C7284F24084}" srcOrd="0" destOrd="0" presId="urn:microsoft.com/office/officeart/2005/8/layout/hProcess7"/>
    <dgm:cxn modelId="{44DBE026-79AD-4A6A-AC81-384E867C3DA5}" type="presOf" srcId="{2061DFBD-7947-46FF-B62C-EE8B55261FC3}" destId="{99FEE3BA-CCF5-4D98-89CE-6BE2050AF147}" srcOrd="1" destOrd="0" presId="urn:microsoft.com/office/officeart/2005/8/layout/hProcess7"/>
    <dgm:cxn modelId="{9E8D3A5E-3CA7-4730-89CA-0BCE28275FAF}" srcId="{985D688F-0576-4398-A850-FAA6FD11BFE3}" destId="{30FEA037-9A5D-45A3-A2FA-65AAA3685E22}" srcOrd="0" destOrd="0" parTransId="{974ECD41-DDBE-4F6F-A296-7CE48FC0CE74}" sibTransId="{19B5F891-C550-4528-9FD8-13E2E4FE16D1}"/>
    <dgm:cxn modelId="{4F6175BB-BFE7-4284-BBEE-990278DC8A44}" srcId="{220951A9-203A-40D8-B140-69642A11B5FD}" destId="{985D688F-0576-4398-A850-FAA6FD11BFE3}" srcOrd="2" destOrd="0" parTransId="{240B04E7-3760-4720-817D-FBE3ECF0BF3E}" sibTransId="{2F81CA58-B80A-4608-82DF-C4F51B6E453E}"/>
    <dgm:cxn modelId="{982B62DA-BAB8-42C9-95A0-FD5465234573}" type="presOf" srcId="{FC3B469E-7796-4504-A4E4-19CDC292ECED}" destId="{FEEE34FE-03AB-4DD0-8D63-B6068E655AFD}" srcOrd="0" destOrd="0" presId="urn:microsoft.com/office/officeart/2005/8/layout/hProcess7"/>
    <dgm:cxn modelId="{4917A4BB-0BE7-4AE4-81A9-F1A49F69B808}" srcId="{220951A9-203A-40D8-B140-69642A11B5FD}" destId="{FC3B469E-7796-4504-A4E4-19CDC292ECED}" srcOrd="1" destOrd="0" parTransId="{AB3DC159-4CE8-4479-8413-C21279D78D73}" sibTransId="{52FEA116-18AD-437D-B788-D17F9CB227DD}"/>
    <dgm:cxn modelId="{B84DD02D-A3CA-4744-AA03-469B99636942}" type="presOf" srcId="{30FEA037-9A5D-45A3-A2FA-65AAA3685E22}" destId="{31DD2634-F26B-40BD-8A43-8B498B0DB297}" srcOrd="0" destOrd="0" presId="urn:microsoft.com/office/officeart/2005/8/layout/hProcess7"/>
    <dgm:cxn modelId="{52B8D699-2A0D-40A7-B15C-8B4BBABD7D54}" srcId="{FC3B469E-7796-4504-A4E4-19CDC292ECED}" destId="{0F7DE3BA-2432-49A9-BEA8-823E9155E44D}" srcOrd="0" destOrd="0" parTransId="{B786960E-345C-4EC8-A55A-B4EA67507A48}" sibTransId="{1A959E86-3622-44AB-8BC1-AB975988648D}"/>
    <dgm:cxn modelId="{83128E4D-8D4B-4074-AFBA-6A6DF97B732B}" type="presOf" srcId="{2061DFBD-7947-46FF-B62C-EE8B55261FC3}" destId="{997C70E7-A681-4E53-8416-10CFA500E888}" srcOrd="0" destOrd="0" presId="urn:microsoft.com/office/officeart/2005/8/layout/hProcess7"/>
    <dgm:cxn modelId="{1358C55A-F097-4DAD-878E-724123127836}" type="presOf" srcId="{FC3B469E-7796-4504-A4E4-19CDC292ECED}" destId="{01C71D64-5B8C-499E-B751-A33A832A1442}" srcOrd="1" destOrd="0" presId="urn:microsoft.com/office/officeart/2005/8/layout/hProcess7"/>
    <dgm:cxn modelId="{56539D61-3227-4F16-9667-847F3E30C36D}" srcId="{220951A9-203A-40D8-B140-69642A11B5FD}" destId="{2061DFBD-7947-46FF-B62C-EE8B55261FC3}" srcOrd="0" destOrd="0" parTransId="{5C509FCF-5AE5-4C75-8D63-5AAF008F69FB}" sibTransId="{E757A667-117A-4713-98FC-1968641AB183}"/>
    <dgm:cxn modelId="{E7A1F98E-C717-443D-9275-92342E6846CA}" type="presOf" srcId="{675EE4C8-D4B4-4277-B930-4330C3C3950D}" destId="{300B5A7E-F060-4677-B423-E661324665D2}" srcOrd="0" destOrd="0" presId="urn:microsoft.com/office/officeart/2005/8/layout/hProcess7"/>
    <dgm:cxn modelId="{EB8064B6-4A4A-4DEE-BEBA-E81B5DE3F77E}" srcId="{2061DFBD-7947-46FF-B62C-EE8B55261FC3}" destId="{675EE4C8-D4B4-4277-B930-4330C3C3950D}" srcOrd="0" destOrd="0" parTransId="{629C1102-6E38-46D6-91D1-F8AA881F9664}" sibTransId="{1F4D2170-9027-4127-B1BE-708D07FF0DA2}"/>
    <dgm:cxn modelId="{F8923DDF-6F67-4CE3-A23A-BE87D37232E7}" type="presOf" srcId="{985D688F-0576-4398-A850-FAA6FD11BFE3}" destId="{A34053B0-FD3F-49D6-B35D-DCC19662CA83}" srcOrd="1" destOrd="0" presId="urn:microsoft.com/office/officeart/2005/8/layout/hProcess7"/>
    <dgm:cxn modelId="{6A5C1FC0-A48A-433C-B18E-A84FF556AB17}" type="presOf" srcId="{220951A9-203A-40D8-B140-69642A11B5FD}" destId="{5C64BDD6-9FE7-422E-BEC6-52100D8C8BE7}" srcOrd="0" destOrd="0" presId="urn:microsoft.com/office/officeart/2005/8/layout/hProcess7"/>
    <dgm:cxn modelId="{367453DB-BCA9-4AA3-A399-1A9301DDFC40}" type="presOf" srcId="{0F7DE3BA-2432-49A9-BEA8-823E9155E44D}" destId="{8C4EB6A9-B416-4A96-AE44-A68A6847E7A4}" srcOrd="0" destOrd="0" presId="urn:microsoft.com/office/officeart/2005/8/layout/hProcess7"/>
    <dgm:cxn modelId="{D1ABBF3A-8871-4D3A-9CB9-2BFAE1835D9A}" type="presParOf" srcId="{5C64BDD6-9FE7-422E-BEC6-52100D8C8BE7}" destId="{F5997C6C-439A-459A-AF28-0980A5CB912C}" srcOrd="0" destOrd="0" presId="urn:microsoft.com/office/officeart/2005/8/layout/hProcess7"/>
    <dgm:cxn modelId="{EE617F74-1D1C-4D6A-8A26-65626A3D4CB0}" type="presParOf" srcId="{F5997C6C-439A-459A-AF28-0980A5CB912C}" destId="{997C70E7-A681-4E53-8416-10CFA500E888}" srcOrd="0" destOrd="0" presId="urn:microsoft.com/office/officeart/2005/8/layout/hProcess7"/>
    <dgm:cxn modelId="{40C63932-FA12-49B1-BA2E-2EB629E95B18}" type="presParOf" srcId="{F5997C6C-439A-459A-AF28-0980A5CB912C}" destId="{99FEE3BA-CCF5-4D98-89CE-6BE2050AF147}" srcOrd="1" destOrd="0" presId="urn:microsoft.com/office/officeart/2005/8/layout/hProcess7"/>
    <dgm:cxn modelId="{021FDC0D-7F98-4E64-A8CC-A7C6FEC64340}" type="presParOf" srcId="{F5997C6C-439A-459A-AF28-0980A5CB912C}" destId="{300B5A7E-F060-4677-B423-E661324665D2}" srcOrd="2" destOrd="0" presId="urn:microsoft.com/office/officeart/2005/8/layout/hProcess7"/>
    <dgm:cxn modelId="{FB3C0F0D-7377-4DB5-9134-93BEB2F2A1BC}" type="presParOf" srcId="{5C64BDD6-9FE7-422E-BEC6-52100D8C8BE7}" destId="{917EA1A6-3FD6-402B-A8C8-EEBA9884450F}" srcOrd="1" destOrd="0" presId="urn:microsoft.com/office/officeart/2005/8/layout/hProcess7"/>
    <dgm:cxn modelId="{12605684-338C-474F-959A-A7EEB65B48EC}" type="presParOf" srcId="{5C64BDD6-9FE7-422E-BEC6-52100D8C8BE7}" destId="{7BF6AEC5-DC24-4575-8310-2AC98F275162}" srcOrd="2" destOrd="0" presId="urn:microsoft.com/office/officeart/2005/8/layout/hProcess7"/>
    <dgm:cxn modelId="{C347C5D2-CA00-4BCC-B707-08C247F4BE27}" type="presParOf" srcId="{7BF6AEC5-DC24-4575-8310-2AC98F275162}" destId="{7D673C6C-FE58-49F5-AF13-9E2E16127CA9}" srcOrd="0" destOrd="0" presId="urn:microsoft.com/office/officeart/2005/8/layout/hProcess7"/>
    <dgm:cxn modelId="{30FEAF96-B8F2-4034-A519-FD33E830D60D}" type="presParOf" srcId="{7BF6AEC5-DC24-4575-8310-2AC98F275162}" destId="{667C0BFF-E73B-4043-AA09-F9BCCDDA68CB}" srcOrd="1" destOrd="0" presId="urn:microsoft.com/office/officeart/2005/8/layout/hProcess7"/>
    <dgm:cxn modelId="{5AAABB5C-257A-4DD3-8069-5166AC2D5101}" type="presParOf" srcId="{7BF6AEC5-DC24-4575-8310-2AC98F275162}" destId="{CAB1EF1B-2927-441D-B30A-351F8BAF196F}" srcOrd="2" destOrd="0" presId="urn:microsoft.com/office/officeart/2005/8/layout/hProcess7"/>
    <dgm:cxn modelId="{F8F79333-6592-4B4B-B4F0-A7610DB763A7}" type="presParOf" srcId="{5C64BDD6-9FE7-422E-BEC6-52100D8C8BE7}" destId="{95A06F78-3E9C-4D8B-919C-A3AC7F1D61C5}" srcOrd="3" destOrd="0" presId="urn:microsoft.com/office/officeart/2005/8/layout/hProcess7"/>
    <dgm:cxn modelId="{3CD88FD0-DCB8-4DFE-B5D5-1599E8D7CAD4}" type="presParOf" srcId="{5C64BDD6-9FE7-422E-BEC6-52100D8C8BE7}" destId="{89D02BB8-3518-4926-AE09-58C1F6DDB3AA}" srcOrd="4" destOrd="0" presId="urn:microsoft.com/office/officeart/2005/8/layout/hProcess7"/>
    <dgm:cxn modelId="{4949B3E7-8527-4564-9572-4904CF096012}" type="presParOf" srcId="{89D02BB8-3518-4926-AE09-58C1F6DDB3AA}" destId="{FEEE34FE-03AB-4DD0-8D63-B6068E655AFD}" srcOrd="0" destOrd="0" presId="urn:microsoft.com/office/officeart/2005/8/layout/hProcess7"/>
    <dgm:cxn modelId="{B74EC49B-FEF2-44EC-B66A-0E98C33FB285}" type="presParOf" srcId="{89D02BB8-3518-4926-AE09-58C1F6DDB3AA}" destId="{01C71D64-5B8C-499E-B751-A33A832A1442}" srcOrd="1" destOrd="0" presId="urn:microsoft.com/office/officeart/2005/8/layout/hProcess7"/>
    <dgm:cxn modelId="{F727C675-51D2-4EA9-8E27-491A5ECF6335}" type="presParOf" srcId="{89D02BB8-3518-4926-AE09-58C1F6DDB3AA}" destId="{8C4EB6A9-B416-4A96-AE44-A68A6847E7A4}" srcOrd="2" destOrd="0" presId="urn:microsoft.com/office/officeart/2005/8/layout/hProcess7"/>
    <dgm:cxn modelId="{7E18DDE5-77F4-4061-A31C-FC32B858B9DC}" type="presParOf" srcId="{5C64BDD6-9FE7-422E-BEC6-52100D8C8BE7}" destId="{E24953B7-E1E1-4D57-A8B7-5D7C6C1F9D5D}" srcOrd="5" destOrd="0" presId="urn:microsoft.com/office/officeart/2005/8/layout/hProcess7"/>
    <dgm:cxn modelId="{C44B5B5A-096C-46D2-A760-E890EC5126E5}" type="presParOf" srcId="{5C64BDD6-9FE7-422E-BEC6-52100D8C8BE7}" destId="{373629B9-73CD-42AF-9A87-CFDEC617059B}" srcOrd="6" destOrd="0" presId="urn:microsoft.com/office/officeart/2005/8/layout/hProcess7"/>
    <dgm:cxn modelId="{E835F003-24DB-4AAF-8573-6DCAC0E81711}" type="presParOf" srcId="{373629B9-73CD-42AF-9A87-CFDEC617059B}" destId="{0C298726-A87F-403C-8053-C8EB262B6368}" srcOrd="0" destOrd="0" presId="urn:microsoft.com/office/officeart/2005/8/layout/hProcess7"/>
    <dgm:cxn modelId="{8360F022-5AF9-4917-8D9A-096831818407}" type="presParOf" srcId="{373629B9-73CD-42AF-9A87-CFDEC617059B}" destId="{2AC1FC0C-FE66-4506-900A-8A42CB423245}" srcOrd="1" destOrd="0" presId="urn:microsoft.com/office/officeart/2005/8/layout/hProcess7"/>
    <dgm:cxn modelId="{D92C8D93-B1F1-45C4-9E9B-6198E7A1E23C}" type="presParOf" srcId="{373629B9-73CD-42AF-9A87-CFDEC617059B}" destId="{B4A4D91F-EAD6-43A9-AD0D-DBE049FF9C2C}" srcOrd="2" destOrd="0" presId="urn:microsoft.com/office/officeart/2005/8/layout/hProcess7"/>
    <dgm:cxn modelId="{861BA870-72E7-4184-8D4D-2AC7CF96BE8A}" type="presParOf" srcId="{5C64BDD6-9FE7-422E-BEC6-52100D8C8BE7}" destId="{250AF6B0-659E-43F4-9457-144F94F529EA}" srcOrd="7" destOrd="0" presId="urn:microsoft.com/office/officeart/2005/8/layout/hProcess7"/>
    <dgm:cxn modelId="{E441494A-412D-4DEA-BEA5-8FD19E2E3697}" type="presParOf" srcId="{5C64BDD6-9FE7-422E-BEC6-52100D8C8BE7}" destId="{A92C2F8F-4D49-4A1C-A559-01EAC102FACC}" srcOrd="8" destOrd="0" presId="urn:microsoft.com/office/officeart/2005/8/layout/hProcess7"/>
    <dgm:cxn modelId="{D344D08C-52EC-464A-9B9D-4D6ECA91E16F}" type="presParOf" srcId="{A92C2F8F-4D49-4A1C-A559-01EAC102FACC}" destId="{98B5FC23-EB7C-4458-8708-4C7284F24084}" srcOrd="0" destOrd="0" presId="urn:microsoft.com/office/officeart/2005/8/layout/hProcess7"/>
    <dgm:cxn modelId="{65535078-6AB4-4989-906D-FB98B5D5A605}" type="presParOf" srcId="{A92C2F8F-4D49-4A1C-A559-01EAC102FACC}" destId="{A34053B0-FD3F-49D6-B35D-DCC19662CA83}" srcOrd="1" destOrd="0" presId="urn:microsoft.com/office/officeart/2005/8/layout/hProcess7"/>
    <dgm:cxn modelId="{779EE3E1-75D9-4B58-94CA-CFB91BF17B4E}" type="presParOf" srcId="{A92C2F8F-4D49-4A1C-A559-01EAC102FACC}" destId="{31DD2634-F26B-40BD-8A43-8B498B0DB297}" srcOrd="2" destOrd="0" presId="urn:microsoft.com/office/officeart/2005/8/layout/hProcess7"/>
  </dgm:cxnLst>
  <dgm:bg>
    <a:noFill/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0951A9-203A-40D8-B140-69642A11B5FD}" type="doc">
      <dgm:prSet loTypeId="urn:microsoft.com/office/officeart/2005/8/layout/hProcess7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2061DFBD-7947-46FF-B62C-EE8B55261FC3}">
      <dgm:prSet phldrT="[Texto]" custT="1"/>
      <dgm:spPr>
        <a:solidFill>
          <a:srgbClr val="FF3399"/>
        </a:solidFill>
      </dgm:spPr>
      <dgm:t>
        <a:bodyPr/>
        <a:lstStyle/>
        <a:p>
          <a:pPr algn="ctr"/>
          <a:r>
            <a:rPr lang="pt-BR" sz="2000" b="1" dirty="0" smtClean="0"/>
            <a:t>UNIDADE DA MAMA</a:t>
          </a:r>
          <a:endParaRPr lang="pt-BR" sz="2000" b="1" dirty="0"/>
        </a:p>
      </dgm:t>
    </dgm:pt>
    <dgm:pt modelId="{5C509FCF-5AE5-4C75-8D63-5AAF008F69FB}" type="parTrans" cxnId="{56539D61-3227-4F16-9667-847F3E30C36D}">
      <dgm:prSet/>
      <dgm:spPr/>
      <dgm:t>
        <a:bodyPr/>
        <a:lstStyle/>
        <a:p>
          <a:pPr algn="ctr"/>
          <a:endParaRPr lang="pt-BR" sz="1600"/>
        </a:p>
      </dgm:t>
    </dgm:pt>
    <dgm:pt modelId="{E757A667-117A-4713-98FC-1968641AB183}" type="sibTrans" cxnId="{56539D61-3227-4F16-9667-847F3E30C36D}">
      <dgm:prSet/>
      <dgm:spPr/>
      <dgm:t>
        <a:bodyPr/>
        <a:lstStyle/>
        <a:p>
          <a:pPr algn="ctr"/>
          <a:endParaRPr lang="pt-BR" sz="1600"/>
        </a:p>
      </dgm:t>
    </dgm:pt>
    <dgm:pt modelId="{675EE4C8-D4B4-4277-B930-4330C3C3950D}">
      <dgm:prSet phldrT="[Texto]" custT="1"/>
      <dgm:spPr/>
      <dgm:t>
        <a:bodyPr/>
        <a:lstStyle/>
        <a:p>
          <a:pPr algn="ctr"/>
          <a:endParaRPr lang="pt-BR" altLang="pt-BR" sz="36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endParaRPr lang="pt-BR" altLang="pt-BR" sz="36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endParaRPr lang="pt-BR" altLang="pt-BR" sz="36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endParaRPr lang="pt-BR" altLang="pt-BR" sz="36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r>
            <a:rPr lang="pt-BR" altLang="pt-BR" sz="3600" b="1" dirty="0" smtClean="0">
              <a:latin typeface="Arial" panose="020B0604020202020204" pitchFamily="34" charset="0"/>
              <a:cs typeface="Arial" panose="020B0604020202020204" pitchFamily="34" charset="0"/>
            </a:rPr>
            <a:t>1080</a:t>
          </a:r>
        </a:p>
        <a:p>
          <a:pPr algn="ctr"/>
          <a:r>
            <a:rPr lang="pt-BR" altLang="pt-BR" sz="1300" b="1" dirty="0" smtClean="0">
              <a:latin typeface="Arial" panose="020B0604020202020204" pitchFamily="34" charset="0"/>
              <a:cs typeface="Arial" panose="020B0604020202020204" pitchFamily="34" charset="0"/>
            </a:rPr>
            <a:t>ATENDIMENTOS</a:t>
          </a:r>
        </a:p>
      </dgm:t>
    </dgm:pt>
    <dgm:pt modelId="{629C1102-6E38-46D6-91D1-F8AA881F9664}" type="parTrans" cxnId="{EB8064B6-4A4A-4DEE-BEBA-E81B5DE3F77E}">
      <dgm:prSet/>
      <dgm:spPr/>
      <dgm:t>
        <a:bodyPr/>
        <a:lstStyle/>
        <a:p>
          <a:pPr algn="ctr"/>
          <a:endParaRPr lang="pt-BR" sz="1600"/>
        </a:p>
      </dgm:t>
    </dgm:pt>
    <dgm:pt modelId="{1F4D2170-9027-4127-B1BE-708D07FF0DA2}" type="sibTrans" cxnId="{EB8064B6-4A4A-4DEE-BEBA-E81B5DE3F77E}">
      <dgm:prSet/>
      <dgm:spPr/>
      <dgm:t>
        <a:bodyPr/>
        <a:lstStyle/>
        <a:p>
          <a:pPr algn="ctr"/>
          <a:endParaRPr lang="pt-BR" sz="1600"/>
        </a:p>
      </dgm:t>
    </dgm:pt>
    <dgm:pt modelId="{FC3B469E-7796-4504-A4E4-19CDC292ECED}">
      <dgm:prSet phldrT="[Texto]" custT="1"/>
      <dgm:spPr>
        <a:solidFill>
          <a:srgbClr val="E61616"/>
        </a:solidFill>
      </dgm:spPr>
      <dgm:t>
        <a:bodyPr/>
        <a:lstStyle/>
        <a:p>
          <a:pPr algn="ctr"/>
          <a:r>
            <a:rPr lang="pt-BR" sz="2000" b="1" dirty="0" smtClean="0"/>
            <a:t>PRIMEIRAS</a:t>
          </a:r>
          <a:r>
            <a:rPr lang="pt-BR" sz="2000" dirty="0" smtClean="0"/>
            <a:t> </a:t>
          </a:r>
          <a:r>
            <a:rPr lang="pt-BR" sz="2000" b="1" dirty="0" smtClean="0"/>
            <a:t>CONSULTAS</a:t>
          </a:r>
          <a:endParaRPr lang="pt-BR" sz="2000" b="1" dirty="0"/>
        </a:p>
      </dgm:t>
    </dgm:pt>
    <dgm:pt modelId="{AB3DC159-4CE8-4479-8413-C21279D78D73}" type="parTrans" cxnId="{4917A4BB-0BE7-4AE4-81A9-F1A49F69B808}">
      <dgm:prSet/>
      <dgm:spPr/>
      <dgm:t>
        <a:bodyPr/>
        <a:lstStyle/>
        <a:p>
          <a:pPr algn="ctr"/>
          <a:endParaRPr lang="pt-BR" sz="1600"/>
        </a:p>
      </dgm:t>
    </dgm:pt>
    <dgm:pt modelId="{52FEA116-18AD-437D-B788-D17F9CB227DD}" type="sibTrans" cxnId="{4917A4BB-0BE7-4AE4-81A9-F1A49F69B808}">
      <dgm:prSet/>
      <dgm:spPr/>
      <dgm:t>
        <a:bodyPr/>
        <a:lstStyle/>
        <a:p>
          <a:pPr algn="ctr"/>
          <a:endParaRPr lang="pt-BR" sz="1600"/>
        </a:p>
      </dgm:t>
    </dgm:pt>
    <dgm:pt modelId="{0F7DE3BA-2432-49A9-BEA8-823E9155E44D}">
      <dgm:prSet phldrT="[Texto]" custT="1"/>
      <dgm:spPr/>
      <dgm:t>
        <a:bodyPr/>
        <a:lstStyle/>
        <a:p>
          <a:pPr algn="ctr"/>
          <a:endParaRPr lang="pt-BR" sz="1600" dirty="0" smtClean="0"/>
        </a:p>
        <a:p>
          <a:pPr algn="ctr"/>
          <a:endParaRPr lang="pt-BR" sz="1600" dirty="0" smtClean="0"/>
        </a:p>
        <a:p>
          <a:pPr algn="ctr"/>
          <a:endParaRPr lang="pt-BR" sz="1600" dirty="0" smtClean="0"/>
        </a:p>
        <a:p>
          <a:pPr algn="ctr"/>
          <a:endParaRPr lang="pt-BR" sz="1600" dirty="0" smtClean="0"/>
        </a:p>
        <a:p>
          <a:pPr algn="ctr"/>
          <a:endParaRPr lang="pt-BR" sz="3600" b="1" dirty="0" smtClean="0"/>
        </a:p>
        <a:p>
          <a:pPr algn="ctr"/>
          <a:r>
            <a:rPr lang="pt-BR" sz="4600" b="1" dirty="0" smtClean="0"/>
            <a:t>470 </a:t>
          </a:r>
        </a:p>
        <a:p>
          <a:pPr algn="ctr"/>
          <a:r>
            <a:rPr lang="pt-BR" sz="1600" b="1" dirty="0" smtClean="0"/>
            <a:t>PACIENTES</a:t>
          </a:r>
          <a:endParaRPr lang="pt-BR" sz="1600" b="1" dirty="0"/>
        </a:p>
      </dgm:t>
    </dgm:pt>
    <dgm:pt modelId="{B786960E-345C-4EC8-A55A-B4EA67507A48}" type="parTrans" cxnId="{52B8D699-2A0D-40A7-B15C-8B4BBABD7D54}">
      <dgm:prSet/>
      <dgm:spPr/>
      <dgm:t>
        <a:bodyPr/>
        <a:lstStyle/>
        <a:p>
          <a:pPr algn="ctr"/>
          <a:endParaRPr lang="pt-BR" sz="1600"/>
        </a:p>
      </dgm:t>
    </dgm:pt>
    <dgm:pt modelId="{1A959E86-3622-44AB-8BC1-AB975988648D}" type="sibTrans" cxnId="{52B8D699-2A0D-40A7-B15C-8B4BBABD7D54}">
      <dgm:prSet/>
      <dgm:spPr/>
      <dgm:t>
        <a:bodyPr/>
        <a:lstStyle/>
        <a:p>
          <a:pPr algn="ctr"/>
          <a:endParaRPr lang="pt-BR" sz="1600"/>
        </a:p>
      </dgm:t>
    </dgm:pt>
    <dgm:pt modelId="{78B16744-8025-4018-9B2B-48B6CCF7DD42}">
      <dgm:prSet phldrT="[Texto]" custT="1"/>
      <dgm:spPr>
        <a:solidFill>
          <a:srgbClr val="FF3399"/>
        </a:solidFill>
      </dgm:spPr>
      <dgm:t>
        <a:bodyPr/>
        <a:lstStyle/>
        <a:p>
          <a:pPr algn="ctr"/>
          <a:r>
            <a:rPr lang="pt-BR" sz="1800" b="1" dirty="0" smtClean="0"/>
            <a:t>DIAGNOSTICADOS</a:t>
          </a:r>
          <a:endParaRPr lang="pt-BR" sz="1800" b="1" dirty="0"/>
        </a:p>
      </dgm:t>
    </dgm:pt>
    <dgm:pt modelId="{3E964E97-3999-4BB1-B43E-099636BED9CC}" type="parTrans" cxnId="{D63E034A-E9DD-4220-AC31-1468ACFBA029}">
      <dgm:prSet/>
      <dgm:spPr/>
      <dgm:t>
        <a:bodyPr/>
        <a:lstStyle/>
        <a:p>
          <a:pPr algn="ctr"/>
          <a:endParaRPr lang="pt-BR" sz="1600"/>
        </a:p>
      </dgm:t>
    </dgm:pt>
    <dgm:pt modelId="{BB9B66EA-2734-46FD-90FC-ECD0210FDC0F}" type="sibTrans" cxnId="{D63E034A-E9DD-4220-AC31-1468ACFBA029}">
      <dgm:prSet/>
      <dgm:spPr/>
      <dgm:t>
        <a:bodyPr/>
        <a:lstStyle/>
        <a:p>
          <a:pPr algn="ctr"/>
          <a:endParaRPr lang="pt-BR" sz="1600"/>
        </a:p>
      </dgm:t>
    </dgm:pt>
    <dgm:pt modelId="{B023E275-F2F8-4106-8CE1-C45608407924}">
      <dgm:prSet phldrT="[Texto]" custT="1"/>
      <dgm:spPr/>
      <dgm:t>
        <a:bodyPr/>
        <a:lstStyle/>
        <a:p>
          <a:pPr algn="ctr"/>
          <a:endParaRPr lang="pt-BR" sz="1600" dirty="0" smtClean="0"/>
        </a:p>
        <a:p>
          <a:pPr algn="ctr"/>
          <a:endParaRPr lang="pt-BR" sz="1600" dirty="0" smtClean="0"/>
        </a:p>
        <a:p>
          <a:pPr algn="ctr"/>
          <a:r>
            <a:rPr lang="pt-BR" sz="5600" b="1" dirty="0" smtClean="0"/>
            <a:t>112</a:t>
          </a:r>
        </a:p>
        <a:p>
          <a:pPr algn="ctr"/>
          <a:r>
            <a:rPr lang="pt-BR" sz="1600" b="1" dirty="0" smtClean="0"/>
            <a:t>PACIENTES</a:t>
          </a:r>
          <a:endParaRPr lang="pt-BR" sz="1600" dirty="0" smtClean="0"/>
        </a:p>
      </dgm:t>
    </dgm:pt>
    <dgm:pt modelId="{467C2310-B937-44C9-B075-32458A08E92E}" type="parTrans" cxnId="{D0F1C88B-E7D6-4FE7-9DB1-8698385ED677}">
      <dgm:prSet/>
      <dgm:spPr/>
      <dgm:t>
        <a:bodyPr/>
        <a:lstStyle/>
        <a:p>
          <a:endParaRPr lang="pt-BR"/>
        </a:p>
      </dgm:t>
    </dgm:pt>
    <dgm:pt modelId="{08156F54-8C67-4740-8FCD-D8BF6AD4E707}" type="sibTrans" cxnId="{D0F1C88B-E7D6-4FE7-9DB1-8698385ED677}">
      <dgm:prSet/>
      <dgm:spPr/>
      <dgm:t>
        <a:bodyPr/>
        <a:lstStyle/>
        <a:p>
          <a:endParaRPr lang="pt-BR"/>
        </a:p>
      </dgm:t>
    </dgm:pt>
    <dgm:pt modelId="{5C64BDD6-9FE7-422E-BEC6-52100D8C8BE7}" type="pres">
      <dgm:prSet presAssocID="{220951A9-203A-40D8-B140-69642A11B5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5997C6C-439A-459A-AF28-0980A5CB912C}" type="pres">
      <dgm:prSet presAssocID="{2061DFBD-7947-46FF-B62C-EE8B55261FC3}" presName="compositeNode" presStyleCnt="0">
        <dgm:presLayoutVars>
          <dgm:bulletEnabled val="1"/>
        </dgm:presLayoutVars>
      </dgm:prSet>
      <dgm:spPr/>
    </dgm:pt>
    <dgm:pt modelId="{997C70E7-A681-4E53-8416-10CFA500E888}" type="pres">
      <dgm:prSet presAssocID="{2061DFBD-7947-46FF-B62C-EE8B55261FC3}" presName="bgRect" presStyleLbl="node1" presStyleIdx="0" presStyleCnt="3" custScaleY="155057"/>
      <dgm:spPr/>
      <dgm:t>
        <a:bodyPr/>
        <a:lstStyle/>
        <a:p>
          <a:endParaRPr lang="pt-BR"/>
        </a:p>
      </dgm:t>
    </dgm:pt>
    <dgm:pt modelId="{99FEE3BA-CCF5-4D98-89CE-6BE2050AF147}" type="pres">
      <dgm:prSet presAssocID="{2061DFBD-7947-46FF-B62C-EE8B55261FC3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00B5A7E-F060-4677-B423-E661324665D2}" type="pres">
      <dgm:prSet presAssocID="{2061DFBD-7947-46FF-B62C-EE8B55261FC3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17EA1A6-3FD6-402B-A8C8-EEBA9884450F}" type="pres">
      <dgm:prSet presAssocID="{E757A667-117A-4713-98FC-1968641AB183}" presName="hSp" presStyleCnt="0"/>
      <dgm:spPr/>
    </dgm:pt>
    <dgm:pt modelId="{7BF6AEC5-DC24-4575-8310-2AC98F275162}" type="pres">
      <dgm:prSet presAssocID="{E757A667-117A-4713-98FC-1968641AB183}" presName="vProcSp" presStyleCnt="0"/>
      <dgm:spPr/>
    </dgm:pt>
    <dgm:pt modelId="{7D673C6C-FE58-49F5-AF13-9E2E16127CA9}" type="pres">
      <dgm:prSet presAssocID="{E757A667-117A-4713-98FC-1968641AB183}" presName="vSp1" presStyleCnt="0"/>
      <dgm:spPr/>
    </dgm:pt>
    <dgm:pt modelId="{667C0BFF-E73B-4043-AA09-F9BCCDDA68CB}" type="pres">
      <dgm:prSet presAssocID="{E757A667-117A-4713-98FC-1968641AB183}" presName="simulatedConn" presStyleLbl="solidFgAcc1" presStyleIdx="0" presStyleCnt="2"/>
      <dgm:spPr/>
    </dgm:pt>
    <dgm:pt modelId="{CAB1EF1B-2927-441D-B30A-351F8BAF196F}" type="pres">
      <dgm:prSet presAssocID="{E757A667-117A-4713-98FC-1968641AB183}" presName="vSp2" presStyleCnt="0"/>
      <dgm:spPr/>
    </dgm:pt>
    <dgm:pt modelId="{95A06F78-3E9C-4D8B-919C-A3AC7F1D61C5}" type="pres">
      <dgm:prSet presAssocID="{E757A667-117A-4713-98FC-1968641AB183}" presName="sibTrans" presStyleCnt="0"/>
      <dgm:spPr/>
    </dgm:pt>
    <dgm:pt modelId="{89D02BB8-3518-4926-AE09-58C1F6DDB3AA}" type="pres">
      <dgm:prSet presAssocID="{FC3B469E-7796-4504-A4E4-19CDC292ECED}" presName="compositeNode" presStyleCnt="0">
        <dgm:presLayoutVars>
          <dgm:bulletEnabled val="1"/>
        </dgm:presLayoutVars>
      </dgm:prSet>
      <dgm:spPr/>
    </dgm:pt>
    <dgm:pt modelId="{FEEE34FE-03AB-4DD0-8D63-B6068E655AFD}" type="pres">
      <dgm:prSet presAssocID="{FC3B469E-7796-4504-A4E4-19CDC292ECED}" presName="bgRect" presStyleLbl="node1" presStyleIdx="1" presStyleCnt="3" custScaleY="126768"/>
      <dgm:spPr/>
      <dgm:t>
        <a:bodyPr/>
        <a:lstStyle/>
        <a:p>
          <a:endParaRPr lang="pt-BR"/>
        </a:p>
      </dgm:t>
    </dgm:pt>
    <dgm:pt modelId="{01C71D64-5B8C-499E-B751-A33A832A1442}" type="pres">
      <dgm:prSet presAssocID="{FC3B469E-7796-4504-A4E4-19CDC292ECED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C4EB6A9-B416-4A96-AE44-A68A6847E7A4}" type="pres">
      <dgm:prSet presAssocID="{FC3B469E-7796-4504-A4E4-19CDC292ECED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24953B7-E1E1-4D57-A8B7-5D7C6C1F9D5D}" type="pres">
      <dgm:prSet presAssocID="{52FEA116-18AD-437D-B788-D17F9CB227DD}" presName="hSp" presStyleCnt="0"/>
      <dgm:spPr/>
    </dgm:pt>
    <dgm:pt modelId="{373629B9-73CD-42AF-9A87-CFDEC617059B}" type="pres">
      <dgm:prSet presAssocID="{52FEA116-18AD-437D-B788-D17F9CB227DD}" presName="vProcSp" presStyleCnt="0"/>
      <dgm:spPr/>
    </dgm:pt>
    <dgm:pt modelId="{0C298726-A87F-403C-8053-C8EB262B6368}" type="pres">
      <dgm:prSet presAssocID="{52FEA116-18AD-437D-B788-D17F9CB227DD}" presName="vSp1" presStyleCnt="0"/>
      <dgm:spPr/>
    </dgm:pt>
    <dgm:pt modelId="{2AC1FC0C-FE66-4506-900A-8A42CB423245}" type="pres">
      <dgm:prSet presAssocID="{52FEA116-18AD-437D-B788-D17F9CB227DD}" presName="simulatedConn" presStyleLbl="solidFgAcc1" presStyleIdx="1" presStyleCnt="2"/>
      <dgm:spPr/>
    </dgm:pt>
    <dgm:pt modelId="{B4A4D91F-EAD6-43A9-AD0D-DBE049FF9C2C}" type="pres">
      <dgm:prSet presAssocID="{52FEA116-18AD-437D-B788-D17F9CB227DD}" presName="vSp2" presStyleCnt="0"/>
      <dgm:spPr/>
    </dgm:pt>
    <dgm:pt modelId="{250AF6B0-659E-43F4-9457-144F94F529EA}" type="pres">
      <dgm:prSet presAssocID="{52FEA116-18AD-437D-B788-D17F9CB227DD}" presName="sibTrans" presStyleCnt="0"/>
      <dgm:spPr/>
    </dgm:pt>
    <dgm:pt modelId="{E98758ED-469D-4F50-B894-20910E2BD0A3}" type="pres">
      <dgm:prSet presAssocID="{78B16744-8025-4018-9B2B-48B6CCF7DD42}" presName="compositeNode" presStyleCnt="0">
        <dgm:presLayoutVars>
          <dgm:bulletEnabled val="1"/>
        </dgm:presLayoutVars>
      </dgm:prSet>
      <dgm:spPr/>
    </dgm:pt>
    <dgm:pt modelId="{FC4335AF-B371-4957-B40A-BD35B11C9F00}" type="pres">
      <dgm:prSet presAssocID="{78B16744-8025-4018-9B2B-48B6CCF7DD42}" presName="bgRect" presStyleLbl="node1" presStyleIdx="2" presStyleCnt="3"/>
      <dgm:spPr/>
      <dgm:t>
        <a:bodyPr/>
        <a:lstStyle/>
        <a:p>
          <a:endParaRPr lang="pt-BR"/>
        </a:p>
      </dgm:t>
    </dgm:pt>
    <dgm:pt modelId="{BE216EEF-EF2A-4DB7-8140-867854E08239}" type="pres">
      <dgm:prSet presAssocID="{78B16744-8025-4018-9B2B-48B6CCF7DD42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C75C8A-E126-478C-82C9-B2FF322BA67B}" type="pres">
      <dgm:prSet presAssocID="{78B16744-8025-4018-9B2B-48B6CCF7DD42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96D1F4D-B70F-4BBE-9D1A-12E8B8B6446B}" type="presOf" srcId="{2061DFBD-7947-46FF-B62C-EE8B55261FC3}" destId="{997C70E7-A681-4E53-8416-10CFA500E888}" srcOrd="0" destOrd="0" presId="urn:microsoft.com/office/officeart/2005/8/layout/hProcess7"/>
    <dgm:cxn modelId="{6F88BA26-AA2B-40AF-BB87-76CB19332F51}" type="presOf" srcId="{220951A9-203A-40D8-B140-69642A11B5FD}" destId="{5C64BDD6-9FE7-422E-BEC6-52100D8C8BE7}" srcOrd="0" destOrd="0" presId="urn:microsoft.com/office/officeart/2005/8/layout/hProcess7"/>
    <dgm:cxn modelId="{4917A4BB-0BE7-4AE4-81A9-F1A49F69B808}" srcId="{220951A9-203A-40D8-B140-69642A11B5FD}" destId="{FC3B469E-7796-4504-A4E4-19CDC292ECED}" srcOrd="1" destOrd="0" parTransId="{AB3DC159-4CE8-4479-8413-C21279D78D73}" sibTransId="{52FEA116-18AD-437D-B788-D17F9CB227DD}"/>
    <dgm:cxn modelId="{13B90B30-28D7-4FC2-85BF-231F97845D16}" type="presOf" srcId="{78B16744-8025-4018-9B2B-48B6CCF7DD42}" destId="{BE216EEF-EF2A-4DB7-8140-867854E08239}" srcOrd="1" destOrd="0" presId="urn:microsoft.com/office/officeart/2005/8/layout/hProcess7"/>
    <dgm:cxn modelId="{1CAA4559-394F-428D-9F5C-BCA4D9131764}" type="presOf" srcId="{0F7DE3BA-2432-49A9-BEA8-823E9155E44D}" destId="{8C4EB6A9-B416-4A96-AE44-A68A6847E7A4}" srcOrd="0" destOrd="0" presId="urn:microsoft.com/office/officeart/2005/8/layout/hProcess7"/>
    <dgm:cxn modelId="{52B8D699-2A0D-40A7-B15C-8B4BBABD7D54}" srcId="{FC3B469E-7796-4504-A4E4-19CDC292ECED}" destId="{0F7DE3BA-2432-49A9-BEA8-823E9155E44D}" srcOrd="0" destOrd="0" parTransId="{B786960E-345C-4EC8-A55A-B4EA67507A48}" sibTransId="{1A959E86-3622-44AB-8BC1-AB975988648D}"/>
    <dgm:cxn modelId="{B36C4325-8638-4677-BD53-16EBE92950CF}" type="presOf" srcId="{2061DFBD-7947-46FF-B62C-EE8B55261FC3}" destId="{99FEE3BA-CCF5-4D98-89CE-6BE2050AF147}" srcOrd="1" destOrd="0" presId="urn:microsoft.com/office/officeart/2005/8/layout/hProcess7"/>
    <dgm:cxn modelId="{D63E034A-E9DD-4220-AC31-1468ACFBA029}" srcId="{220951A9-203A-40D8-B140-69642A11B5FD}" destId="{78B16744-8025-4018-9B2B-48B6CCF7DD42}" srcOrd="2" destOrd="0" parTransId="{3E964E97-3999-4BB1-B43E-099636BED9CC}" sibTransId="{BB9B66EA-2734-46FD-90FC-ECD0210FDC0F}"/>
    <dgm:cxn modelId="{D0F1C88B-E7D6-4FE7-9DB1-8698385ED677}" srcId="{78B16744-8025-4018-9B2B-48B6CCF7DD42}" destId="{B023E275-F2F8-4106-8CE1-C45608407924}" srcOrd="0" destOrd="0" parTransId="{467C2310-B937-44C9-B075-32458A08E92E}" sibTransId="{08156F54-8C67-4740-8FCD-D8BF6AD4E707}"/>
    <dgm:cxn modelId="{56539D61-3227-4F16-9667-847F3E30C36D}" srcId="{220951A9-203A-40D8-B140-69642A11B5FD}" destId="{2061DFBD-7947-46FF-B62C-EE8B55261FC3}" srcOrd="0" destOrd="0" parTransId="{5C509FCF-5AE5-4C75-8D63-5AAF008F69FB}" sibTransId="{E757A667-117A-4713-98FC-1968641AB183}"/>
    <dgm:cxn modelId="{EB8064B6-4A4A-4DEE-BEBA-E81B5DE3F77E}" srcId="{2061DFBD-7947-46FF-B62C-EE8B55261FC3}" destId="{675EE4C8-D4B4-4277-B930-4330C3C3950D}" srcOrd="0" destOrd="0" parTransId="{629C1102-6E38-46D6-91D1-F8AA881F9664}" sibTransId="{1F4D2170-9027-4127-B1BE-708D07FF0DA2}"/>
    <dgm:cxn modelId="{43513231-F004-4734-9CCF-63E6515984FE}" type="presOf" srcId="{FC3B469E-7796-4504-A4E4-19CDC292ECED}" destId="{FEEE34FE-03AB-4DD0-8D63-B6068E655AFD}" srcOrd="0" destOrd="0" presId="urn:microsoft.com/office/officeart/2005/8/layout/hProcess7"/>
    <dgm:cxn modelId="{F228A525-8FFD-45CE-B3C4-C0E308B35712}" type="presOf" srcId="{78B16744-8025-4018-9B2B-48B6CCF7DD42}" destId="{FC4335AF-B371-4957-B40A-BD35B11C9F00}" srcOrd="0" destOrd="0" presId="urn:microsoft.com/office/officeart/2005/8/layout/hProcess7"/>
    <dgm:cxn modelId="{CA799ABD-99CA-4033-A40F-9A11D76D7C54}" type="presOf" srcId="{B023E275-F2F8-4106-8CE1-C45608407924}" destId="{EBC75C8A-E126-478C-82C9-B2FF322BA67B}" srcOrd="0" destOrd="0" presId="urn:microsoft.com/office/officeart/2005/8/layout/hProcess7"/>
    <dgm:cxn modelId="{EB3AA47C-CE9C-4155-A45B-5BE53DCBB5CB}" type="presOf" srcId="{675EE4C8-D4B4-4277-B930-4330C3C3950D}" destId="{300B5A7E-F060-4677-B423-E661324665D2}" srcOrd="0" destOrd="0" presId="urn:microsoft.com/office/officeart/2005/8/layout/hProcess7"/>
    <dgm:cxn modelId="{98122E9F-0D89-4109-A753-A068292BC209}" type="presOf" srcId="{FC3B469E-7796-4504-A4E4-19CDC292ECED}" destId="{01C71D64-5B8C-499E-B751-A33A832A1442}" srcOrd="1" destOrd="0" presId="urn:microsoft.com/office/officeart/2005/8/layout/hProcess7"/>
    <dgm:cxn modelId="{10E0575B-ACAD-4C04-8AFB-8D4C43285394}" type="presParOf" srcId="{5C64BDD6-9FE7-422E-BEC6-52100D8C8BE7}" destId="{F5997C6C-439A-459A-AF28-0980A5CB912C}" srcOrd="0" destOrd="0" presId="urn:microsoft.com/office/officeart/2005/8/layout/hProcess7"/>
    <dgm:cxn modelId="{8F15563B-8F93-426D-A4C0-303FE3DBE7B3}" type="presParOf" srcId="{F5997C6C-439A-459A-AF28-0980A5CB912C}" destId="{997C70E7-A681-4E53-8416-10CFA500E888}" srcOrd="0" destOrd="0" presId="urn:microsoft.com/office/officeart/2005/8/layout/hProcess7"/>
    <dgm:cxn modelId="{ED48A370-F3C6-4241-A98E-BA5F481957B3}" type="presParOf" srcId="{F5997C6C-439A-459A-AF28-0980A5CB912C}" destId="{99FEE3BA-CCF5-4D98-89CE-6BE2050AF147}" srcOrd="1" destOrd="0" presId="urn:microsoft.com/office/officeart/2005/8/layout/hProcess7"/>
    <dgm:cxn modelId="{2314E094-4823-4076-AF63-263432C84609}" type="presParOf" srcId="{F5997C6C-439A-459A-AF28-0980A5CB912C}" destId="{300B5A7E-F060-4677-B423-E661324665D2}" srcOrd="2" destOrd="0" presId="urn:microsoft.com/office/officeart/2005/8/layout/hProcess7"/>
    <dgm:cxn modelId="{D427E097-B54D-443D-B3C2-4A14182313C8}" type="presParOf" srcId="{5C64BDD6-9FE7-422E-BEC6-52100D8C8BE7}" destId="{917EA1A6-3FD6-402B-A8C8-EEBA9884450F}" srcOrd="1" destOrd="0" presId="urn:microsoft.com/office/officeart/2005/8/layout/hProcess7"/>
    <dgm:cxn modelId="{EABE08AB-BC24-4E91-8D51-D8F364251359}" type="presParOf" srcId="{5C64BDD6-9FE7-422E-BEC6-52100D8C8BE7}" destId="{7BF6AEC5-DC24-4575-8310-2AC98F275162}" srcOrd="2" destOrd="0" presId="urn:microsoft.com/office/officeart/2005/8/layout/hProcess7"/>
    <dgm:cxn modelId="{B64DDF88-4839-4024-810B-FC1A38024283}" type="presParOf" srcId="{7BF6AEC5-DC24-4575-8310-2AC98F275162}" destId="{7D673C6C-FE58-49F5-AF13-9E2E16127CA9}" srcOrd="0" destOrd="0" presId="urn:microsoft.com/office/officeart/2005/8/layout/hProcess7"/>
    <dgm:cxn modelId="{07F26787-236F-4D2E-B083-DF398228A913}" type="presParOf" srcId="{7BF6AEC5-DC24-4575-8310-2AC98F275162}" destId="{667C0BFF-E73B-4043-AA09-F9BCCDDA68CB}" srcOrd="1" destOrd="0" presId="urn:microsoft.com/office/officeart/2005/8/layout/hProcess7"/>
    <dgm:cxn modelId="{88076C2E-42F9-4DE3-9DF2-C387E5832B2C}" type="presParOf" srcId="{7BF6AEC5-DC24-4575-8310-2AC98F275162}" destId="{CAB1EF1B-2927-441D-B30A-351F8BAF196F}" srcOrd="2" destOrd="0" presId="urn:microsoft.com/office/officeart/2005/8/layout/hProcess7"/>
    <dgm:cxn modelId="{D268B1D2-B222-47F2-8330-9D325F459651}" type="presParOf" srcId="{5C64BDD6-9FE7-422E-BEC6-52100D8C8BE7}" destId="{95A06F78-3E9C-4D8B-919C-A3AC7F1D61C5}" srcOrd="3" destOrd="0" presId="urn:microsoft.com/office/officeart/2005/8/layout/hProcess7"/>
    <dgm:cxn modelId="{B7A364DA-C084-456E-A8DF-B931F6A7EA62}" type="presParOf" srcId="{5C64BDD6-9FE7-422E-BEC6-52100D8C8BE7}" destId="{89D02BB8-3518-4926-AE09-58C1F6DDB3AA}" srcOrd="4" destOrd="0" presId="urn:microsoft.com/office/officeart/2005/8/layout/hProcess7"/>
    <dgm:cxn modelId="{A00B05B2-29FE-4977-BB7C-35AC2D2966F0}" type="presParOf" srcId="{89D02BB8-3518-4926-AE09-58C1F6DDB3AA}" destId="{FEEE34FE-03AB-4DD0-8D63-B6068E655AFD}" srcOrd="0" destOrd="0" presId="urn:microsoft.com/office/officeart/2005/8/layout/hProcess7"/>
    <dgm:cxn modelId="{D9659257-E3D9-4749-B9EC-43C8EB0990A3}" type="presParOf" srcId="{89D02BB8-3518-4926-AE09-58C1F6DDB3AA}" destId="{01C71D64-5B8C-499E-B751-A33A832A1442}" srcOrd="1" destOrd="0" presId="urn:microsoft.com/office/officeart/2005/8/layout/hProcess7"/>
    <dgm:cxn modelId="{0F228CE6-286B-4397-8ABB-DD19822F4718}" type="presParOf" srcId="{89D02BB8-3518-4926-AE09-58C1F6DDB3AA}" destId="{8C4EB6A9-B416-4A96-AE44-A68A6847E7A4}" srcOrd="2" destOrd="0" presId="urn:microsoft.com/office/officeart/2005/8/layout/hProcess7"/>
    <dgm:cxn modelId="{E43A59E4-A7C0-4888-8CB9-51C52DA0397D}" type="presParOf" srcId="{5C64BDD6-9FE7-422E-BEC6-52100D8C8BE7}" destId="{E24953B7-E1E1-4D57-A8B7-5D7C6C1F9D5D}" srcOrd="5" destOrd="0" presId="urn:microsoft.com/office/officeart/2005/8/layout/hProcess7"/>
    <dgm:cxn modelId="{85405B43-1B14-470B-ACC0-9323808DAF16}" type="presParOf" srcId="{5C64BDD6-9FE7-422E-BEC6-52100D8C8BE7}" destId="{373629B9-73CD-42AF-9A87-CFDEC617059B}" srcOrd="6" destOrd="0" presId="urn:microsoft.com/office/officeart/2005/8/layout/hProcess7"/>
    <dgm:cxn modelId="{5C08581D-4D33-4777-B1FA-1A033D1B10AF}" type="presParOf" srcId="{373629B9-73CD-42AF-9A87-CFDEC617059B}" destId="{0C298726-A87F-403C-8053-C8EB262B6368}" srcOrd="0" destOrd="0" presId="urn:microsoft.com/office/officeart/2005/8/layout/hProcess7"/>
    <dgm:cxn modelId="{35D4E271-6FE4-4BCB-8ED0-382D402D2F24}" type="presParOf" srcId="{373629B9-73CD-42AF-9A87-CFDEC617059B}" destId="{2AC1FC0C-FE66-4506-900A-8A42CB423245}" srcOrd="1" destOrd="0" presId="urn:microsoft.com/office/officeart/2005/8/layout/hProcess7"/>
    <dgm:cxn modelId="{7DBD264C-3C88-4F17-927F-E6B2EDF3CF17}" type="presParOf" srcId="{373629B9-73CD-42AF-9A87-CFDEC617059B}" destId="{B4A4D91F-EAD6-43A9-AD0D-DBE049FF9C2C}" srcOrd="2" destOrd="0" presId="urn:microsoft.com/office/officeart/2005/8/layout/hProcess7"/>
    <dgm:cxn modelId="{A8CF6D3F-50E8-46A1-9F84-7B414C2B4909}" type="presParOf" srcId="{5C64BDD6-9FE7-422E-BEC6-52100D8C8BE7}" destId="{250AF6B0-659E-43F4-9457-144F94F529EA}" srcOrd="7" destOrd="0" presId="urn:microsoft.com/office/officeart/2005/8/layout/hProcess7"/>
    <dgm:cxn modelId="{3FA6FD6C-E4DF-496A-B81F-727A2BF01326}" type="presParOf" srcId="{5C64BDD6-9FE7-422E-BEC6-52100D8C8BE7}" destId="{E98758ED-469D-4F50-B894-20910E2BD0A3}" srcOrd="8" destOrd="0" presId="urn:microsoft.com/office/officeart/2005/8/layout/hProcess7"/>
    <dgm:cxn modelId="{65E069C8-35EB-418F-B4D2-5764FD08268B}" type="presParOf" srcId="{E98758ED-469D-4F50-B894-20910E2BD0A3}" destId="{FC4335AF-B371-4957-B40A-BD35B11C9F00}" srcOrd="0" destOrd="0" presId="urn:microsoft.com/office/officeart/2005/8/layout/hProcess7"/>
    <dgm:cxn modelId="{BA88022D-15E7-41A4-A2E1-998EB5A38EA8}" type="presParOf" srcId="{E98758ED-469D-4F50-B894-20910E2BD0A3}" destId="{BE216EEF-EF2A-4DB7-8140-867854E08239}" srcOrd="1" destOrd="0" presId="urn:microsoft.com/office/officeart/2005/8/layout/hProcess7"/>
    <dgm:cxn modelId="{9F26F80F-3DD2-42AA-8849-707BEA02387C}" type="presParOf" srcId="{E98758ED-469D-4F50-B894-20910E2BD0A3}" destId="{EBC75C8A-E126-478C-82C9-B2FF322BA67B}" srcOrd="2" destOrd="0" presId="urn:microsoft.com/office/officeart/2005/8/layout/hProcess7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90EE44-EA01-40E4-BF33-83FEA639B1E2}">
      <dsp:nvSpPr>
        <dsp:cNvPr id="0" name=""/>
        <dsp:cNvSpPr/>
      </dsp:nvSpPr>
      <dsp:spPr>
        <a:xfrm>
          <a:off x="113165" y="575387"/>
          <a:ext cx="1614608" cy="532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Emenda Parlamentar</a:t>
          </a:r>
          <a:endParaRPr lang="pt-BR" sz="1300" kern="1200" dirty="0"/>
        </a:p>
      </dsp:txBody>
      <dsp:txXfrm>
        <a:off x="113165" y="575387"/>
        <a:ext cx="1614608" cy="532087"/>
      </dsp:txXfrm>
    </dsp:sp>
    <dsp:sp modelId="{41EA88A4-5A97-4475-92D9-AB677BD2B910}">
      <dsp:nvSpPr>
        <dsp:cNvPr id="0" name=""/>
        <dsp:cNvSpPr/>
      </dsp:nvSpPr>
      <dsp:spPr>
        <a:xfrm>
          <a:off x="113165" y="1697376"/>
          <a:ext cx="1614608" cy="996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Deputada Estadual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Cida Borghetti</a:t>
          </a:r>
          <a:endParaRPr lang="pt-BR" sz="2000" b="1" kern="1200" dirty="0"/>
        </a:p>
      </dsp:txBody>
      <dsp:txXfrm>
        <a:off x="113165" y="1697376"/>
        <a:ext cx="1614608" cy="996871"/>
      </dsp:txXfrm>
    </dsp:sp>
    <dsp:sp modelId="{EFEEA517-9B4A-43C5-B046-AD00E8618390}">
      <dsp:nvSpPr>
        <dsp:cNvPr id="0" name=""/>
        <dsp:cNvSpPr/>
      </dsp:nvSpPr>
      <dsp:spPr>
        <a:xfrm>
          <a:off x="111330" y="413560"/>
          <a:ext cx="128434" cy="128434"/>
        </a:xfrm>
        <a:prstGeom prst="ellipse">
          <a:avLst/>
        </a:prstGeom>
        <a:solidFill>
          <a:srgbClr val="FF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FAE0D4-854E-4B65-8240-5235DD063182}">
      <dsp:nvSpPr>
        <dsp:cNvPr id="0" name=""/>
        <dsp:cNvSpPr/>
      </dsp:nvSpPr>
      <dsp:spPr>
        <a:xfrm>
          <a:off x="201235" y="233751"/>
          <a:ext cx="128434" cy="128434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438FD6-3F54-4EE0-91A8-2A7F4CEB3B16}">
      <dsp:nvSpPr>
        <dsp:cNvPr id="0" name=""/>
        <dsp:cNvSpPr/>
      </dsp:nvSpPr>
      <dsp:spPr>
        <a:xfrm>
          <a:off x="417005" y="269713"/>
          <a:ext cx="201826" cy="201826"/>
        </a:xfrm>
        <a:prstGeom prst="ellipse">
          <a:avLst/>
        </a:prstGeom>
        <a:solidFill>
          <a:srgbClr val="FF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015ED2-04CA-4569-86AB-B1305BE1633E}">
      <dsp:nvSpPr>
        <dsp:cNvPr id="0" name=""/>
        <dsp:cNvSpPr/>
      </dsp:nvSpPr>
      <dsp:spPr>
        <a:xfrm>
          <a:off x="596814" y="71923"/>
          <a:ext cx="128434" cy="128434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381EBF-4D38-4B2D-BCAF-D573F5D104B2}">
      <dsp:nvSpPr>
        <dsp:cNvPr id="0" name=""/>
        <dsp:cNvSpPr/>
      </dsp:nvSpPr>
      <dsp:spPr>
        <a:xfrm>
          <a:off x="830565" y="0"/>
          <a:ext cx="128434" cy="128434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201880-9835-4F5B-AA4C-62CCAC4F414F}">
      <dsp:nvSpPr>
        <dsp:cNvPr id="0" name=""/>
        <dsp:cNvSpPr/>
      </dsp:nvSpPr>
      <dsp:spPr>
        <a:xfrm>
          <a:off x="1118259" y="125866"/>
          <a:ext cx="128434" cy="128434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4C2122-B341-49B5-A723-B33FF89D25F0}">
      <dsp:nvSpPr>
        <dsp:cNvPr id="0" name=""/>
        <dsp:cNvSpPr/>
      </dsp:nvSpPr>
      <dsp:spPr>
        <a:xfrm>
          <a:off x="1298068" y="215770"/>
          <a:ext cx="201826" cy="201826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F6A25C-B646-4D70-99E6-CD6DB9039DB8}">
      <dsp:nvSpPr>
        <dsp:cNvPr id="0" name=""/>
        <dsp:cNvSpPr/>
      </dsp:nvSpPr>
      <dsp:spPr>
        <a:xfrm>
          <a:off x="1549800" y="413560"/>
          <a:ext cx="128434" cy="128434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A535D-D010-442E-A0C3-36CD6FC1903C}">
      <dsp:nvSpPr>
        <dsp:cNvPr id="0" name=""/>
        <dsp:cNvSpPr/>
      </dsp:nvSpPr>
      <dsp:spPr>
        <a:xfrm>
          <a:off x="1657685" y="611349"/>
          <a:ext cx="128434" cy="128434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74E16E-A70A-4E55-8B29-B9947D86A3AD}">
      <dsp:nvSpPr>
        <dsp:cNvPr id="0" name=""/>
        <dsp:cNvSpPr/>
      </dsp:nvSpPr>
      <dsp:spPr>
        <a:xfrm>
          <a:off x="722680" y="233751"/>
          <a:ext cx="330260" cy="330260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A2EFEF-4658-4A0B-8496-E319625D8582}">
      <dsp:nvSpPr>
        <dsp:cNvPr id="0" name=""/>
        <dsp:cNvSpPr/>
      </dsp:nvSpPr>
      <dsp:spPr>
        <a:xfrm>
          <a:off x="21426" y="917024"/>
          <a:ext cx="128434" cy="128434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169971-B559-4E34-8E09-38EBE13ACEC6}">
      <dsp:nvSpPr>
        <dsp:cNvPr id="0" name=""/>
        <dsp:cNvSpPr/>
      </dsp:nvSpPr>
      <dsp:spPr>
        <a:xfrm>
          <a:off x="129311" y="1078852"/>
          <a:ext cx="201826" cy="201826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26B79A-99DB-4246-B89C-252B91A0D2CA}">
      <dsp:nvSpPr>
        <dsp:cNvPr id="0" name=""/>
        <dsp:cNvSpPr/>
      </dsp:nvSpPr>
      <dsp:spPr>
        <a:xfrm>
          <a:off x="399024" y="1222699"/>
          <a:ext cx="293565" cy="293565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5F49F6-067C-4C40-9E39-FFEB0AF333FC}">
      <dsp:nvSpPr>
        <dsp:cNvPr id="0" name=""/>
        <dsp:cNvSpPr/>
      </dsp:nvSpPr>
      <dsp:spPr>
        <a:xfrm>
          <a:off x="776623" y="1456450"/>
          <a:ext cx="128434" cy="128434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8AE835-E8CF-43D9-B6FE-906DA433C83B}">
      <dsp:nvSpPr>
        <dsp:cNvPr id="0" name=""/>
        <dsp:cNvSpPr/>
      </dsp:nvSpPr>
      <dsp:spPr>
        <a:xfrm>
          <a:off x="848546" y="1222699"/>
          <a:ext cx="201826" cy="201826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84D67-D49E-450B-B2F6-5CDA7DE8B1BB}">
      <dsp:nvSpPr>
        <dsp:cNvPr id="0" name=""/>
        <dsp:cNvSpPr/>
      </dsp:nvSpPr>
      <dsp:spPr>
        <a:xfrm>
          <a:off x="1028355" y="1474431"/>
          <a:ext cx="128434" cy="128434"/>
        </a:xfrm>
        <a:prstGeom prst="ellipse">
          <a:avLst/>
        </a:prstGeom>
        <a:solidFill>
          <a:srgbClr val="FF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D259D3-435C-493A-AB60-7190815530A4}">
      <dsp:nvSpPr>
        <dsp:cNvPr id="0" name=""/>
        <dsp:cNvSpPr/>
      </dsp:nvSpPr>
      <dsp:spPr>
        <a:xfrm>
          <a:off x="1190183" y="1186737"/>
          <a:ext cx="293565" cy="293565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1F3826-670B-44AC-AD11-C6646664F652}">
      <dsp:nvSpPr>
        <dsp:cNvPr id="0" name=""/>
        <dsp:cNvSpPr/>
      </dsp:nvSpPr>
      <dsp:spPr>
        <a:xfrm>
          <a:off x="1585762" y="1114814"/>
          <a:ext cx="201826" cy="201826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10C0D8-EB6B-4F17-AA85-78CC971334F0}">
      <dsp:nvSpPr>
        <dsp:cNvPr id="0" name=""/>
        <dsp:cNvSpPr/>
      </dsp:nvSpPr>
      <dsp:spPr>
        <a:xfrm>
          <a:off x="1787588" y="269414"/>
          <a:ext cx="592734" cy="1131594"/>
        </a:xfrm>
        <a:prstGeom prst="chevron">
          <a:avLst>
            <a:gd name="adj" fmla="val 62310"/>
          </a:avLst>
        </a:prstGeom>
        <a:solidFill>
          <a:srgbClr val="FF339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D89E3B-0EC4-4B07-B076-E0253AAB368D}">
      <dsp:nvSpPr>
        <dsp:cNvPr id="0" name=""/>
        <dsp:cNvSpPr/>
      </dsp:nvSpPr>
      <dsp:spPr>
        <a:xfrm>
          <a:off x="2272553" y="269414"/>
          <a:ext cx="592734" cy="1131594"/>
        </a:xfrm>
        <a:prstGeom prst="chevron">
          <a:avLst>
            <a:gd name="adj" fmla="val 6231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2C5D75-BEE9-4251-BEA7-06ABCE030CB0}">
      <dsp:nvSpPr>
        <dsp:cNvPr id="0" name=""/>
        <dsp:cNvSpPr/>
      </dsp:nvSpPr>
      <dsp:spPr>
        <a:xfrm>
          <a:off x="2986528" y="189136"/>
          <a:ext cx="1374066" cy="1374066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/>
            <a:t>Aquisição e cessão: Aparelho Digital Mamografia</a:t>
          </a:r>
          <a:endParaRPr lang="pt-BR" sz="1300" b="1" kern="1200" dirty="0"/>
        </a:p>
      </dsp:txBody>
      <dsp:txXfrm>
        <a:off x="3187755" y="390363"/>
        <a:ext cx="971612" cy="971612"/>
      </dsp:txXfrm>
    </dsp:sp>
    <dsp:sp modelId="{B045E82D-FF24-49B3-B21C-CD100E20C5E3}">
      <dsp:nvSpPr>
        <dsp:cNvPr id="0" name=""/>
        <dsp:cNvSpPr/>
      </dsp:nvSpPr>
      <dsp:spPr>
        <a:xfrm>
          <a:off x="2865287" y="1697376"/>
          <a:ext cx="1616548" cy="996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Secretaria de Saúde do Estado do Paraná</a:t>
          </a:r>
          <a:endParaRPr lang="pt-BR" sz="2000" b="1" kern="1200" dirty="0"/>
        </a:p>
      </dsp:txBody>
      <dsp:txXfrm>
        <a:off x="2865287" y="1697376"/>
        <a:ext cx="1616548" cy="9968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08CB6-DE8D-4046-BFCE-233F83C2B736}">
      <dsp:nvSpPr>
        <dsp:cNvPr id="0" name=""/>
        <dsp:cNvSpPr/>
      </dsp:nvSpPr>
      <dsp:spPr>
        <a:xfrm>
          <a:off x="1030205" y="1509774"/>
          <a:ext cx="1259140" cy="1259140"/>
        </a:xfrm>
        <a:prstGeom prst="gear9">
          <a:avLst/>
        </a:prstGeom>
        <a:solidFill>
          <a:srgbClr val="C0000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Processo de Trabalho</a:t>
          </a:r>
          <a:endParaRPr lang="pt-BR" sz="1500" b="1" kern="1200" dirty="0"/>
        </a:p>
      </dsp:txBody>
      <dsp:txXfrm>
        <a:off x="1283348" y="1804722"/>
        <a:ext cx="752854" cy="647223"/>
      </dsp:txXfrm>
    </dsp:sp>
    <dsp:sp modelId="{DE55B6C7-C190-44A0-AE16-A746D6289F10}">
      <dsp:nvSpPr>
        <dsp:cNvPr id="0" name=""/>
        <dsp:cNvSpPr/>
      </dsp:nvSpPr>
      <dsp:spPr>
        <a:xfrm>
          <a:off x="297614" y="1212159"/>
          <a:ext cx="915738" cy="915738"/>
        </a:xfrm>
        <a:prstGeom prst="gear6">
          <a:avLst/>
        </a:prstGeom>
        <a:solidFill>
          <a:srgbClr val="C0000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Equipe</a:t>
          </a:r>
          <a:endParaRPr lang="pt-BR" sz="1600" b="1" kern="1200" dirty="0"/>
        </a:p>
      </dsp:txBody>
      <dsp:txXfrm>
        <a:off x="528154" y="1444092"/>
        <a:ext cx="454658" cy="451872"/>
      </dsp:txXfrm>
    </dsp:sp>
    <dsp:sp modelId="{7BA219EB-A579-4ABB-BD05-6CF78F9FF245}">
      <dsp:nvSpPr>
        <dsp:cNvPr id="0" name=""/>
        <dsp:cNvSpPr/>
      </dsp:nvSpPr>
      <dsp:spPr>
        <a:xfrm rot="20700000">
          <a:off x="810521" y="580393"/>
          <a:ext cx="897236" cy="897236"/>
        </a:xfrm>
        <a:prstGeom prst="gear6">
          <a:avLst/>
        </a:prstGeom>
        <a:solidFill>
          <a:srgbClr val="C0000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Estrutura</a:t>
          </a:r>
          <a:endParaRPr lang="pt-BR" sz="1600" b="1" kern="1200" dirty="0"/>
        </a:p>
      </dsp:txBody>
      <dsp:txXfrm rot="-20700000">
        <a:off x="1007312" y="777183"/>
        <a:ext cx="503656" cy="503656"/>
      </dsp:txXfrm>
    </dsp:sp>
    <dsp:sp modelId="{461BF0E9-96C0-4C8C-8198-A034742A75A0}">
      <dsp:nvSpPr>
        <dsp:cNvPr id="0" name=""/>
        <dsp:cNvSpPr/>
      </dsp:nvSpPr>
      <dsp:spPr>
        <a:xfrm>
          <a:off x="913883" y="1330597"/>
          <a:ext cx="1611699" cy="1611699"/>
        </a:xfrm>
        <a:prstGeom prst="circularArrow">
          <a:avLst>
            <a:gd name="adj1" fmla="val 4688"/>
            <a:gd name="adj2" fmla="val 299029"/>
            <a:gd name="adj3" fmla="val 2441851"/>
            <a:gd name="adj4" fmla="val 16031824"/>
            <a:gd name="adj5" fmla="val 5469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4C2C6A-9292-4D84-9668-3A9E46B51578}">
      <dsp:nvSpPr>
        <dsp:cNvPr id="0" name=""/>
        <dsp:cNvSpPr/>
      </dsp:nvSpPr>
      <dsp:spPr>
        <a:xfrm>
          <a:off x="135439" y="1017716"/>
          <a:ext cx="1171000" cy="117100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583206-78A9-4EF3-846E-B989FE786CF9}">
      <dsp:nvSpPr>
        <dsp:cNvPr id="0" name=""/>
        <dsp:cNvSpPr/>
      </dsp:nvSpPr>
      <dsp:spPr>
        <a:xfrm>
          <a:off x="602981" y="392040"/>
          <a:ext cx="1262574" cy="126257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5C73BB-AE35-44A8-BE44-03EAB04C203F}">
      <dsp:nvSpPr>
        <dsp:cNvPr id="0" name=""/>
        <dsp:cNvSpPr/>
      </dsp:nvSpPr>
      <dsp:spPr>
        <a:xfrm>
          <a:off x="-5488119" y="-840722"/>
          <a:ext cx="6537974" cy="6537974"/>
        </a:xfrm>
        <a:prstGeom prst="blockArc">
          <a:avLst>
            <a:gd name="adj1" fmla="val 18900000"/>
            <a:gd name="adj2" fmla="val 2700000"/>
            <a:gd name="adj3" fmla="val 330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E8C13-6BAE-4A6A-BEF6-887BE901AD5C}">
      <dsp:nvSpPr>
        <dsp:cNvPr id="0" name=""/>
        <dsp:cNvSpPr/>
      </dsp:nvSpPr>
      <dsp:spPr>
        <a:xfrm>
          <a:off x="340685" y="220777"/>
          <a:ext cx="10856449" cy="441361"/>
        </a:xfrm>
        <a:prstGeom prst="rect">
          <a:avLst/>
        </a:prstGeom>
        <a:gradFill rotWithShape="0">
          <a:gsLst>
            <a:gs pos="0">
              <a:srgbClr val="FF33CC"/>
            </a:gs>
            <a:gs pos="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0">
              <a:srgbClr val="FF3399"/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033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Busca ativa dos resultados alterados de MMG na semana de realização do exame</a:t>
          </a:r>
          <a:endParaRPr lang="pt-BR" sz="1500" b="1" kern="1200" dirty="0"/>
        </a:p>
      </dsp:txBody>
      <dsp:txXfrm>
        <a:off x="340685" y="220777"/>
        <a:ext cx="10856449" cy="441361"/>
      </dsp:txXfrm>
    </dsp:sp>
    <dsp:sp modelId="{8AC68CD7-C917-4798-AFC9-149F8AD62F73}">
      <dsp:nvSpPr>
        <dsp:cNvPr id="0" name=""/>
        <dsp:cNvSpPr/>
      </dsp:nvSpPr>
      <dsp:spPr>
        <a:xfrm>
          <a:off x="64834" y="165607"/>
          <a:ext cx="551701" cy="5517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F06EB7D-080B-4398-BF46-8B07ADAA89FD}">
      <dsp:nvSpPr>
        <dsp:cNvPr id="0" name=""/>
        <dsp:cNvSpPr/>
      </dsp:nvSpPr>
      <dsp:spPr>
        <a:xfrm>
          <a:off x="740377" y="883208"/>
          <a:ext cx="10456757" cy="441361"/>
        </a:xfrm>
        <a:prstGeom prst="rect">
          <a:avLst/>
        </a:prstGeom>
        <a:solidFill>
          <a:schemeClr val="bg1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033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chemeClr val="tx1"/>
              </a:solidFill>
            </a:rPr>
            <a:t>Regulação do acesso com estratificação e elenco do serviço</a:t>
          </a:r>
          <a:endParaRPr lang="pt-BR" sz="1500" b="1" kern="1200" dirty="0">
            <a:solidFill>
              <a:schemeClr val="tx1"/>
            </a:solidFill>
          </a:endParaRPr>
        </a:p>
      </dsp:txBody>
      <dsp:txXfrm>
        <a:off x="740377" y="883208"/>
        <a:ext cx="10456757" cy="441361"/>
      </dsp:txXfrm>
    </dsp:sp>
    <dsp:sp modelId="{1C2F3385-3AAD-4FE3-8ECE-EAB5051B75F5}">
      <dsp:nvSpPr>
        <dsp:cNvPr id="0" name=""/>
        <dsp:cNvSpPr/>
      </dsp:nvSpPr>
      <dsp:spPr>
        <a:xfrm>
          <a:off x="464526" y="828038"/>
          <a:ext cx="551701" cy="5517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281D114-F00F-4B42-92D5-E1E62AFDF0E9}">
      <dsp:nvSpPr>
        <dsp:cNvPr id="0" name=""/>
        <dsp:cNvSpPr/>
      </dsp:nvSpPr>
      <dsp:spPr>
        <a:xfrm>
          <a:off x="959407" y="1545153"/>
          <a:ext cx="10237728" cy="44136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0">
              <a:srgbClr val="FF3399"/>
            </a:gs>
            <a:gs pos="0">
              <a:srgbClr val="FF3399"/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033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Primeiro atendimento (7º dia após rastreamento): consulta médica especializada </a:t>
          </a:r>
          <a:r>
            <a:rPr lang="pt-BR" sz="1500" b="1" kern="1200" dirty="0" err="1" smtClean="0"/>
            <a:t>mastologia</a:t>
          </a:r>
          <a:r>
            <a:rPr lang="pt-BR" sz="1500" b="1" kern="1200" dirty="0" smtClean="0"/>
            <a:t>, MMG (repetição), US, </a:t>
          </a:r>
          <a:r>
            <a:rPr lang="pt-BR" sz="1500" b="1" kern="1200" dirty="0" err="1" smtClean="0"/>
            <a:t>bx</a:t>
          </a:r>
          <a:r>
            <a:rPr lang="pt-BR" sz="1500" b="1" kern="1200" dirty="0" smtClean="0"/>
            <a:t> mama</a:t>
          </a:r>
          <a:endParaRPr lang="pt-BR" sz="1500" b="1" kern="1200" dirty="0"/>
        </a:p>
      </dsp:txBody>
      <dsp:txXfrm>
        <a:off x="959407" y="1545153"/>
        <a:ext cx="10237728" cy="441361"/>
      </dsp:txXfrm>
    </dsp:sp>
    <dsp:sp modelId="{68C50000-2795-4BA7-83C2-F0E3686F8272}">
      <dsp:nvSpPr>
        <dsp:cNvPr id="0" name=""/>
        <dsp:cNvSpPr/>
      </dsp:nvSpPr>
      <dsp:spPr>
        <a:xfrm>
          <a:off x="683556" y="1489983"/>
          <a:ext cx="551701" cy="5517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C294378-17CA-49C3-B0E6-C5833592EB88}">
      <dsp:nvSpPr>
        <dsp:cNvPr id="0" name=""/>
        <dsp:cNvSpPr/>
      </dsp:nvSpPr>
      <dsp:spPr>
        <a:xfrm>
          <a:off x="1029341" y="2207583"/>
          <a:ext cx="10167794" cy="441361"/>
        </a:xfrm>
        <a:prstGeom prst="rect">
          <a:avLst/>
        </a:prstGeom>
        <a:solidFill>
          <a:schemeClr val="bg1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033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chemeClr val="tx1"/>
              </a:solidFill>
            </a:rPr>
            <a:t>Retorno (14º dia após rastreamento):  Conclusão diagnóstica com consulta médica especializada </a:t>
          </a:r>
          <a:r>
            <a:rPr lang="pt-BR" sz="1500" b="1" kern="1200" dirty="0" err="1" smtClean="0">
              <a:solidFill>
                <a:schemeClr val="tx1"/>
              </a:solidFill>
            </a:rPr>
            <a:t>mastologia</a:t>
          </a:r>
          <a:r>
            <a:rPr lang="pt-BR" sz="1500" b="1" kern="1200" dirty="0" smtClean="0">
              <a:solidFill>
                <a:schemeClr val="tx1"/>
              </a:solidFill>
            </a:rPr>
            <a:t>, resultado AP, consulta enfermagem</a:t>
          </a:r>
        </a:p>
      </dsp:txBody>
      <dsp:txXfrm>
        <a:off x="1029341" y="2207583"/>
        <a:ext cx="10167794" cy="441361"/>
      </dsp:txXfrm>
    </dsp:sp>
    <dsp:sp modelId="{630DC5B9-1C40-4138-883D-9F130A5CB393}">
      <dsp:nvSpPr>
        <dsp:cNvPr id="0" name=""/>
        <dsp:cNvSpPr/>
      </dsp:nvSpPr>
      <dsp:spPr>
        <a:xfrm>
          <a:off x="753490" y="2152413"/>
          <a:ext cx="551701" cy="5517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8719EC-BF94-46D8-BCF8-20BC0477FBA0}">
      <dsp:nvSpPr>
        <dsp:cNvPr id="0" name=""/>
        <dsp:cNvSpPr/>
      </dsp:nvSpPr>
      <dsp:spPr>
        <a:xfrm>
          <a:off x="959407" y="2870014"/>
          <a:ext cx="10237728" cy="44136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0">
              <a:srgbClr val="FF3399"/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033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Realização de exames de risco cirúrgico e </a:t>
          </a:r>
          <a:r>
            <a:rPr lang="pt-BR" sz="1500" b="1" kern="1200" dirty="0" err="1" smtClean="0"/>
            <a:t>estadiamento</a:t>
          </a:r>
          <a:r>
            <a:rPr lang="pt-BR" sz="1500" b="1" kern="1200" dirty="0" smtClean="0"/>
            <a:t> (análises clínicas, raios x </a:t>
          </a:r>
          <a:r>
            <a:rPr lang="pt-BR" sz="1500" b="1" kern="1200" dirty="0" err="1" smtClean="0"/>
            <a:t>torax</a:t>
          </a:r>
          <a:r>
            <a:rPr lang="pt-BR" sz="1500" b="1" kern="1200" dirty="0" smtClean="0"/>
            <a:t>, </a:t>
          </a:r>
          <a:r>
            <a:rPr lang="pt-BR" sz="1500" b="1" kern="1200" dirty="0" err="1" smtClean="0"/>
            <a:t>us</a:t>
          </a:r>
          <a:r>
            <a:rPr lang="pt-BR" sz="1500" b="1" kern="1200" dirty="0" smtClean="0"/>
            <a:t> abdômen, </a:t>
          </a:r>
          <a:r>
            <a:rPr lang="pt-BR" sz="1500" b="1" kern="1200" dirty="0" err="1" smtClean="0"/>
            <a:t>us</a:t>
          </a:r>
          <a:r>
            <a:rPr lang="pt-BR" sz="1500" b="1" kern="1200" dirty="0" smtClean="0"/>
            <a:t> transvaginal, cintilografia óssea, consulta risco cirúrgico cardiológico)</a:t>
          </a:r>
        </a:p>
      </dsp:txBody>
      <dsp:txXfrm>
        <a:off x="959407" y="2870014"/>
        <a:ext cx="10237728" cy="441361"/>
      </dsp:txXfrm>
    </dsp:sp>
    <dsp:sp modelId="{09AC3DCC-53FB-4E9A-B142-78AADF4B835C}">
      <dsp:nvSpPr>
        <dsp:cNvPr id="0" name=""/>
        <dsp:cNvSpPr/>
      </dsp:nvSpPr>
      <dsp:spPr>
        <a:xfrm>
          <a:off x="683556" y="2814844"/>
          <a:ext cx="551701" cy="5517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2B19E05-A80A-4307-AE47-97B50E6F9662}">
      <dsp:nvSpPr>
        <dsp:cNvPr id="0" name=""/>
        <dsp:cNvSpPr/>
      </dsp:nvSpPr>
      <dsp:spPr>
        <a:xfrm>
          <a:off x="740377" y="3531959"/>
          <a:ext cx="10456757" cy="441361"/>
        </a:xfrm>
        <a:prstGeom prst="rect">
          <a:avLst/>
        </a:prstGeom>
        <a:solidFill>
          <a:schemeClr val="bg1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033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chemeClr val="tx1"/>
              </a:solidFill>
            </a:rPr>
            <a:t>Retorno (21º dia após rastreamento): consulta médica especializada mastologista, consulta de enfermagem, acolhimento psicológico, emissão relatório médico completo e de guia de consulta para acesso ao CACON – HCL (dia seguinte)</a:t>
          </a:r>
        </a:p>
      </dsp:txBody>
      <dsp:txXfrm>
        <a:off x="740377" y="3531959"/>
        <a:ext cx="10456757" cy="441361"/>
      </dsp:txXfrm>
    </dsp:sp>
    <dsp:sp modelId="{A9CCBB7C-5068-42F4-A792-0703FE5ADBED}">
      <dsp:nvSpPr>
        <dsp:cNvPr id="0" name=""/>
        <dsp:cNvSpPr/>
      </dsp:nvSpPr>
      <dsp:spPr>
        <a:xfrm>
          <a:off x="464526" y="3476789"/>
          <a:ext cx="551701" cy="5517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6E02055-BFDA-454B-BBA9-BCC582B82278}">
      <dsp:nvSpPr>
        <dsp:cNvPr id="0" name=""/>
        <dsp:cNvSpPr/>
      </dsp:nvSpPr>
      <dsp:spPr>
        <a:xfrm>
          <a:off x="340685" y="4194389"/>
          <a:ext cx="10856449" cy="44136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0">
              <a:srgbClr val="FF3399"/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033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Gestão do caso e monitoramento de indicadores </a:t>
          </a:r>
        </a:p>
      </dsp:txBody>
      <dsp:txXfrm>
        <a:off x="340685" y="4194389"/>
        <a:ext cx="10856449" cy="441361"/>
      </dsp:txXfrm>
    </dsp:sp>
    <dsp:sp modelId="{7E6DC17E-EBB7-4756-B9E2-7EF408CAB486}">
      <dsp:nvSpPr>
        <dsp:cNvPr id="0" name=""/>
        <dsp:cNvSpPr/>
      </dsp:nvSpPr>
      <dsp:spPr>
        <a:xfrm>
          <a:off x="64834" y="4139219"/>
          <a:ext cx="551701" cy="5517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A119-9033-4659-8FDA-61C6DCF0BEB4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CAD1-A1A5-4159-B3FE-7A98E055EC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3947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A119-9033-4659-8FDA-61C6DCF0BEB4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CAD1-A1A5-4159-B3FE-7A98E055EC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049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A119-9033-4659-8FDA-61C6DCF0BEB4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CAD1-A1A5-4159-B3FE-7A98E055EC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61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A119-9033-4659-8FDA-61C6DCF0BEB4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CAD1-A1A5-4159-B3FE-7A98E055EC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9733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A119-9033-4659-8FDA-61C6DCF0BEB4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CAD1-A1A5-4159-B3FE-7A98E055EC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642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A119-9033-4659-8FDA-61C6DCF0BEB4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CAD1-A1A5-4159-B3FE-7A98E055EC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3554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A119-9033-4659-8FDA-61C6DCF0BEB4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CAD1-A1A5-4159-B3FE-7A98E055EC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382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A119-9033-4659-8FDA-61C6DCF0BEB4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CAD1-A1A5-4159-B3FE-7A98E055EC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112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A119-9033-4659-8FDA-61C6DCF0BEB4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CAD1-A1A5-4159-B3FE-7A98E055EC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083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A119-9033-4659-8FDA-61C6DCF0BEB4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CAD1-A1A5-4159-B3FE-7A98E055EC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112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A119-9033-4659-8FDA-61C6DCF0BEB4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CAD1-A1A5-4159-B3FE-7A98E055EC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2001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3A119-9033-4659-8FDA-61C6DCF0BEB4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3CAD1-A1A5-4159-B3FE-7A98E055EC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438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png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6.png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7.png"/><Relationship Id="rId7" Type="http://schemas.openxmlformats.org/officeDocument/2006/relationships/diagramLayout" Target="../diagrams/layou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image" Target="../media/image3.jpeg"/><Relationship Id="rId10" Type="http://schemas.microsoft.com/office/2007/relationships/diagramDrawing" Target="../diagrams/drawing3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8.pn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9.png"/><Relationship Id="rId9" Type="http://schemas.microsoft.com/office/2007/relationships/diagramDrawing" Target="../diagrams/drawing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8.png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9.png"/><Relationship Id="rId9" Type="http://schemas.microsoft.com/office/2007/relationships/diagramDrawing" Target="../diagrams/drawin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176" y="607809"/>
            <a:ext cx="2736304" cy="2368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200" y="4122161"/>
            <a:ext cx="2520280" cy="2214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ogo_Saude_Ve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97223" y="607809"/>
            <a:ext cx="2291844" cy="2930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6308868" y="4641106"/>
            <a:ext cx="4803727" cy="117618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UNIDADE DA MAMA</a:t>
            </a:r>
            <a:b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ANO SALVANDO VIDAS!</a:t>
            </a: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599253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487633" y="1124744"/>
            <a:ext cx="385410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600" dirty="0"/>
              <a:t>O CISMEPAR tornou-se, nos últimos anos, uma referência entre os 26 consórcios públicos de saúde do Estado do Paraná e faz questão de afirmar </a:t>
            </a:r>
            <a:r>
              <a:rPr lang="pt-BR" sz="2600" b="1" dirty="0"/>
              <a:t>seu papel como </a:t>
            </a:r>
            <a:endParaRPr lang="pt-BR" sz="2600" b="1" dirty="0" smtClean="0"/>
          </a:p>
          <a:p>
            <a:pPr algn="ctr"/>
            <a:r>
              <a:rPr lang="pt-BR" sz="2600" b="1" dirty="0" smtClean="0"/>
              <a:t>ferramenta </a:t>
            </a:r>
            <a:r>
              <a:rPr lang="pt-BR" sz="2600" b="1" dirty="0"/>
              <a:t>de gestão </a:t>
            </a:r>
            <a:r>
              <a:rPr lang="pt-BR" sz="2600" b="1" dirty="0" smtClean="0"/>
              <a:t>e </a:t>
            </a:r>
          </a:p>
          <a:p>
            <a:pPr algn="ctr"/>
            <a:r>
              <a:rPr lang="pt-BR" sz="2600" b="1" dirty="0" smtClean="0"/>
              <a:t>de </a:t>
            </a:r>
            <a:r>
              <a:rPr lang="pt-BR" sz="2600" b="1" dirty="0"/>
              <a:t>articulação </a:t>
            </a:r>
            <a:r>
              <a:rPr lang="pt-BR" sz="2600" b="1" dirty="0" err="1"/>
              <a:t>interfederativa</a:t>
            </a:r>
            <a:r>
              <a:rPr lang="pt-BR" sz="2600" b="1" dirty="0"/>
              <a:t> </a:t>
            </a:r>
            <a:endParaRPr lang="pt-BR" sz="2600" b="1" dirty="0" smtClean="0"/>
          </a:p>
          <a:p>
            <a:pPr algn="ctr"/>
            <a:r>
              <a:rPr lang="pt-BR" sz="2600" dirty="0" smtClean="0"/>
              <a:t>para </a:t>
            </a:r>
            <a:r>
              <a:rPr lang="pt-BR" sz="2600" dirty="0"/>
              <a:t>os 21 municípios de nossa região de saúde.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2013976"/>
            <a:ext cx="2736304" cy="2368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54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931" y="413447"/>
            <a:ext cx="1469898" cy="1290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651032435"/>
              </p:ext>
            </p:extLst>
          </p:nvPr>
        </p:nvGraphicFramePr>
        <p:xfrm>
          <a:off x="276582" y="3024554"/>
          <a:ext cx="4503263" cy="269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ruz 5"/>
          <p:cNvSpPr/>
          <p:nvPr/>
        </p:nvSpPr>
        <p:spPr>
          <a:xfrm>
            <a:off x="5261327" y="3599240"/>
            <a:ext cx="339144" cy="309093"/>
          </a:xfrm>
          <a:prstGeom prst="plus">
            <a:avLst/>
          </a:prstGeom>
          <a:solidFill>
            <a:srgbClr val="C00000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8" name="Grupo 7"/>
          <p:cNvGrpSpPr/>
          <p:nvPr/>
        </p:nvGrpSpPr>
        <p:grpSpPr>
          <a:xfrm>
            <a:off x="5837300" y="4711807"/>
            <a:ext cx="6062383" cy="1129604"/>
            <a:chOff x="3594671" y="1874262"/>
            <a:chExt cx="6062383" cy="1129604"/>
          </a:xfrm>
        </p:grpSpPr>
        <p:sp>
          <p:nvSpPr>
            <p:cNvPr id="9" name="Retângulo 8"/>
            <p:cNvSpPr/>
            <p:nvPr/>
          </p:nvSpPr>
          <p:spPr>
            <a:xfrm>
              <a:off x="3594671" y="1874262"/>
              <a:ext cx="1785012" cy="110075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etângulo 9"/>
            <p:cNvSpPr/>
            <p:nvPr/>
          </p:nvSpPr>
          <p:spPr>
            <a:xfrm>
              <a:off x="7872042" y="1903109"/>
              <a:ext cx="1785012" cy="11007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b="1" kern="1200" dirty="0" smtClean="0"/>
                <a:t>Secretaria de Saúde do Estado do Paraná</a:t>
              </a:r>
              <a:endParaRPr lang="pt-BR" sz="2000" b="1" kern="1200" dirty="0"/>
            </a:p>
          </p:txBody>
        </p:sp>
      </p:grpSp>
      <p:sp>
        <p:nvSpPr>
          <p:cNvPr id="11" name="Cruz 10"/>
          <p:cNvSpPr/>
          <p:nvPr/>
        </p:nvSpPr>
        <p:spPr>
          <a:xfrm>
            <a:off x="8915781" y="3599239"/>
            <a:ext cx="339144" cy="309093"/>
          </a:xfrm>
          <a:prstGeom prst="plus">
            <a:avLst/>
          </a:prstGeom>
          <a:solidFill>
            <a:srgbClr val="C00000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1489526462"/>
              </p:ext>
            </p:extLst>
          </p:nvPr>
        </p:nvGraphicFramePr>
        <p:xfrm>
          <a:off x="6208056" y="2530171"/>
          <a:ext cx="2289346" cy="3248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3" name="Retângulo 12"/>
          <p:cNvSpPr/>
          <p:nvPr/>
        </p:nvSpPr>
        <p:spPr>
          <a:xfrm>
            <a:off x="6554752" y="5025340"/>
            <a:ext cx="1785012" cy="110075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000" b="1" dirty="0" smtClean="0"/>
              <a:t>CISMEPAR</a:t>
            </a:r>
            <a:endParaRPr lang="pt-BR" sz="2000" b="1" kern="1200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353535" y="3424987"/>
            <a:ext cx="1307284" cy="966689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154827" y="413447"/>
            <a:ext cx="5364945" cy="1396105"/>
          </a:xfrm>
          <a:prstGeom prst="rect">
            <a:avLst/>
          </a:prstGeom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086" y="434662"/>
            <a:ext cx="1203782" cy="1142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 descr="Logo_Saude_Vert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893668" y="413447"/>
            <a:ext cx="909898" cy="116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719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84" y="527915"/>
            <a:ext cx="1394844" cy="1224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8133" y="527916"/>
            <a:ext cx="1031380" cy="892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0107" y="374782"/>
            <a:ext cx="5364945" cy="1396105"/>
          </a:xfrm>
          <a:prstGeom prst="rect">
            <a:avLst/>
          </a:prstGeom>
        </p:spPr>
      </p:pic>
      <p:pic>
        <p:nvPicPr>
          <p:cNvPr id="7" name="Picture 2" descr="Logo_Saude_Ve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91446" y="407129"/>
            <a:ext cx="900742" cy="1151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3509341245"/>
              </p:ext>
            </p:extLst>
          </p:nvPr>
        </p:nvGraphicFramePr>
        <p:xfrm>
          <a:off x="442350" y="1825625"/>
          <a:ext cx="11261970" cy="4856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98855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0240" y="434663"/>
            <a:ext cx="1018628" cy="966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85" y="434663"/>
            <a:ext cx="1008253" cy="885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8868" y="389318"/>
            <a:ext cx="858115" cy="1095466"/>
          </a:xfrm>
          <a:prstGeom prst="rect">
            <a:avLst/>
          </a:prstGeom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666026032"/>
              </p:ext>
            </p:extLst>
          </p:nvPr>
        </p:nvGraphicFramePr>
        <p:xfrm>
          <a:off x="2207568" y="1772816"/>
          <a:ext cx="7529514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Título 1"/>
          <p:cNvSpPr txBox="1">
            <a:spLocks/>
          </p:cNvSpPr>
          <p:nvPr/>
        </p:nvSpPr>
        <p:spPr>
          <a:xfrm>
            <a:off x="2783773" y="270296"/>
            <a:ext cx="5184435" cy="1214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UNIDADE DA MAMA</a:t>
            </a:r>
            <a:br>
              <a:rPr lang="pt-BR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ANO SALVANDO VIDAS!</a:t>
            </a:r>
            <a:endParaRPr lang="pt-BR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1707484"/>
      </p:ext>
    </p:extLst>
  </p:cSld>
  <p:clrMapOvr>
    <a:masterClrMapping/>
  </p:clrMapOvr>
  <p:transition spd="med" advTm="8000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8713" y="394345"/>
            <a:ext cx="1018628" cy="966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41" y="424725"/>
            <a:ext cx="1008253" cy="885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57341" y="389318"/>
            <a:ext cx="858115" cy="1095466"/>
          </a:xfrm>
          <a:prstGeom prst="rect">
            <a:avLst/>
          </a:prstGeom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882213506"/>
              </p:ext>
            </p:extLst>
          </p:nvPr>
        </p:nvGraphicFramePr>
        <p:xfrm>
          <a:off x="2309340" y="1844824"/>
          <a:ext cx="7529514" cy="4994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Título 1"/>
          <p:cNvSpPr txBox="1">
            <a:spLocks/>
          </p:cNvSpPr>
          <p:nvPr/>
        </p:nvSpPr>
        <p:spPr>
          <a:xfrm>
            <a:off x="2783773" y="270296"/>
            <a:ext cx="5184435" cy="1214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UNIDADE DA MAMA</a:t>
            </a:r>
            <a:br>
              <a:rPr lang="pt-BR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ANO SALVANDO VIDAS!</a:t>
            </a:r>
            <a:endParaRPr lang="pt-BR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4828575"/>
      </p:ext>
    </p:extLst>
  </p:cSld>
  <p:clrMapOvr>
    <a:masterClrMapping/>
  </p:clrMapOvr>
  <p:transition spd="med" advTm="8000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176" y="607809"/>
            <a:ext cx="2736304" cy="2368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200" y="4122161"/>
            <a:ext cx="2520280" cy="2214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ogo_Saude_Ve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97223" y="607809"/>
            <a:ext cx="2291844" cy="2930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6308868" y="4641106"/>
            <a:ext cx="4803727" cy="117618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UNIDADE DA MAMA</a:t>
            </a:r>
            <a:b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ANO SALVANDO VIDAS!</a:t>
            </a: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417397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255</Words>
  <Application>Microsoft Office PowerPoint</Application>
  <PresentationFormat>Widescreen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ADRIAN SANTOS</dc:creator>
  <cp:lastModifiedBy>ADRIAN SANTOS</cp:lastModifiedBy>
  <cp:revision>16</cp:revision>
  <dcterms:created xsi:type="dcterms:W3CDTF">2016-10-25T17:03:28Z</dcterms:created>
  <dcterms:modified xsi:type="dcterms:W3CDTF">2016-10-27T00:13:44Z</dcterms:modified>
</cp:coreProperties>
</file>